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5"/>
  </p:notesMasterIdLst>
  <p:sldIdLst>
    <p:sldId id="256" r:id="rId2"/>
    <p:sldId id="257" r:id="rId3"/>
    <p:sldId id="265" r:id="rId4"/>
    <p:sldId id="258" r:id="rId5"/>
    <p:sldId id="267" r:id="rId6"/>
    <p:sldId id="262" r:id="rId7"/>
    <p:sldId id="261" r:id="rId8"/>
    <p:sldId id="263" r:id="rId9"/>
    <p:sldId id="268" r:id="rId10"/>
    <p:sldId id="264" r:id="rId11"/>
    <p:sldId id="266" r:id="rId12"/>
    <p:sldId id="269" r:id="rId13"/>
    <p:sldId id="271" r:id="rId14"/>
  </p:sldIdLst>
  <p:sldSz cx="12192000" cy="6858000"/>
  <p:notesSz cx="7102475" cy="9037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55" d="100"/>
          <a:sy n="55" d="100"/>
        </p:scale>
        <p:origin x="51" y="8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hyperlink" Target="https://en.wikipedia.org/wiki/Miller_Park_(Milwaukee)" TargetMode="External"/><Relationship Id="rId1" Type="http://schemas.openxmlformats.org/officeDocument/2006/relationships/image" Target="../media/image7.jpg"/><Relationship Id="rId6" Type="http://schemas.openxmlformats.org/officeDocument/2006/relationships/hyperlink" Target="http://www.flickr.com/photos/hyku/1563919856/" TargetMode="External"/><Relationship Id="rId5" Type="http://schemas.openxmlformats.org/officeDocument/2006/relationships/image" Target="../media/image9.jpg"/><Relationship Id="rId4" Type="http://schemas.openxmlformats.org/officeDocument/2006/relationships/hyperlink" Target="http://www.arch2o.com/atlantas-mercedes-benz-stadium-retractable-aperture-roof-operates-first-time/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hyperlink" Target="https://en.wikipedia.org/wiki/Miller_Park_(Milwaukee)" TargetMode="External"/><Relationship Id="rId1" Type="http://schemas.openxmlformats.org/officeDocument/2006/relationships/image" Target="../media/image7.jpg"/><Relationship Id="rId6" Type="http://schemas.openxmlformats.org/officeDocument/2006/relationships/hyperlink" Target="http://www.flickr.com/photos/hyku/1563919856/" TargetMode="External"/><Relationship Id="rId5" Type="http://schemas.openxmlformats.org/officeDocument/2006/relationships/image" Target="../media/image9.jpg"/><Relationship Id="rId4" Type="http://schemas.openxmlformats.org/officeDocument/2006/relationships/hyperlink" Target="http://www.arch2o.com/atlantas-mercedes-benz-stadium-retractable-aperture-roof-operates-first-time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18B400-AC67-448D-8AF5-2C6F73E5C70C}" type="doc">
      <dgm:prSet loTypeId="urn:microsoft.com/office/officeart/2011/layout/ThemePictureGrid" loCatId="picture" qsTypeId="urn:microsoft.com/office/officeart/2005/8/quickstyle/simple4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A99D07DB-5344-450E-9532-A24D18EE26D1}">
      <dgm:prSet phldrT="[Text]"/>
      <dgm:spPr/>
      <dgm:t>
        <a:bodyPr/>
        <a:lstStyle/>
        <a:p>
          <a:r>
            <a:rPr lang="en-US" dirty="0">
              <a:solidFill>
                <a:srgbClr val="002060"/>
              </a:solidFill>
            </a:rPr>
            <a:t>Open air</a:t>
          </a:r>
        </a:p>
      </dgm:t>
    </dgm:pt>
    <dgm:pt modelId="{4CF5EEDA-2D3C-4469-B8D0-9117948C3E9D}" type="parTrans" cxnId="{F70902A3-1BC9-4316-B66C-CA31F5D857DC}">
      <dgm:prSet/>
      <dgm:spPr/>
      <dgm:t>
        <a:bodyPr/>
        <a:lstStyle/>
        <a:p>
          <a:endParaRPr lang="en-US"/>
        </a:p>
      </dgm:t>
    </dgm:pt>
    <dgm:pt modelId="{85DD541C-740D-40E9-A287-213DC5927284}" type="sibTrans" cxnId="{F70902A3-1BC9-4316-B66C-CA31F5D857DC}">
      <dgm:prSet/>
      <dgm:spPr/>
      <dgm:t>
        <a:bodyPr/>
        <a:lstStyle/>
        <a:p>
          <a:endParaRPr lang="en-US"/>
        </a:p>
      </dgm:t>
    </dgm:pt>
    <dgm:pt modelId="{CEB53D33-637E-4456-B671-7A57A078931F}">
      <dgm:prSet phldrT="[Text]"/>
      <dgm:spPr/>
      <dgm:t>
        <a:bodyPr/>
        <a:lstStyle/>
        <a:p>
          <a:r>
            <a: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Retractable</a:t>
          </a:r>
        </a:p>
      </dgm:t>
    </dgm:pt>
    <dgm:pt modelId="{92282D1F-6E7B-4BAA-BA41-F00D30CA9926}" type="parTrans" cxnId="{329C7EE1-6AF7-4D73-83DB-327096D9197F}">
      <dgm:prSet/>
      <dgm:spPr/>
      <dgm:t>
        <a:bodyPr/>
        <a:lstStyle/>
        <a:p>
          <a:endParaRPr lang="en-US"/>
        </a:p>
      </dgm:t>
    </dgm:pt>
    <dgm:pt modelId="{D6B49BC6-43DE-49B5-BB9C-DC2F112335A0}" type="sibTrans" cxnId="{329C7EE1-6AF7-4D73-83DB-327096D9197F}">
      <dgm:prSet/>
      <dgm:spPr/>
      <dgm:t>
        <a:bodyPr/>
        <a:lstStyle/>
        <a:p>
          <a:endParaRPr lang="en-US"/>
        </a:p>
      </dgm:t>
    </dgm:pt>
    <dgm:pt modelId="{328764AB-BEDE-419C-80EA-61E5ED55C504}">
      <dgm:prSet phldrT="[Text]"/>
      <dgm:spPr/>
      <dgm:t>
        <a:bodyPr/>
        <a:lstStyle/>
        <a:p>
          <a:r>
            <a: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Dome</a:t>
          </a:r>
        </a:p>
      </dgm:t>
    </dgm:pt>
    <dgm:pt modelId="{FA18FCBB-142D-441B-8267-719211618B66}" type="parTrans" cxnId="{DE10EC5D-093F-43C9-9E59-8EED52CB91A0}">
      <dgm:prSet/>
      <dgm:spPr/>
      <dgm:t>
        <a:bodyPr/>
        <a:lstStyle/>
        <a:p>
          <a:endParaRPr lang="en-US"/>
        </a:p>
      </dgm:t>
    </dgm:pt>
    <dgm:pt modelId="{940D1CE7-60CF-46F7-93F0-E7558B75DA15}" type="sibTrans" cxnId="{DE10EC5D-093F-43C9-9E59-8EED52CB91A0}">
      <dgm:prSet/>
      <dgm:spPr/>
      <dgm:t>
        <a:bodyPr/>
        <a:lstStyle/>
        <a:p>
          <a:endParaRPr lang="en-US"/>
        </a:p>
      </dgm:t>
    </dgm:pt>
    <dgm:pt modelId="{BFF082B6-35FF-49CA-8DA0-2BD763947E8D}" type="pres">
      <dgm:prSet presAssocID="{9A18B400-AC67-448D-8AF5-2C6F73E5C70C}" presName="Name0" presStyleCnt="0">
        <dgm:presLayoutVars>
          <dgm:chMax val="5"/>
          <dgm:chPref val="5"/>
          <dgm:dir/>
        </dgm:presLayoutVars>
      </dgm:prSet>
      <dgm:spPr/>
    </dgm:pt>
    <dgm:pt modelId="{A24DE3E5-B2AE-4B89-AA95-633C463782FB}" type="pres">
      <dgm:prSet presAssocID="{A99D07DB-5344-450E-9532-A24D18EE26D1}" presName="picture1" presStyleCnt="0"/>
      <dgm:spPr/>
    </dgm:pt>
    <dgm:pt modelId="{4B323E50-5FD6-4499-A176-DA6AE91A67C4}" type="pres">
      <dgm:prSet presAssocID="{A99D07DB-5344-450E-9532-A24D18EE26D1}" presName="picture" presStyleLbl="b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3000" r="-3000"/>
          </a:stretch>
        </a:blipFill>
      </dgm:spPr>
    </dgm:pt>
    <dgm:pt modelId="{CC213CFC-12B6-47FC-A726-C93FFD575A2A}" type="pres">
      <dgm:prSet presAssocID="{A99D07DB-5344-450E-9532-A24D18EE26D1}" presName="accent1" presStyleLbl="parChTrans1D1" presStyleIdx="0" presStyleCnt="1"/>
      <dgm:spPr/>
    </dgm:pt>
    <dgm:pt modelId="{6D5A8D46-D99B-4CD8-94AB-2DFF402DF867}" type="pres">
      <dgm:prSet presAssocID="{A99D07DB-5344-450E-9532-A24D18EE26D1}" presName="parent1" presStyleLbl="revTx" presStyleIdx="0" presStyleCnt="1">
        <dgm:presLayoutVars>
          <dgm:chMax val="0"/>
          <dgm:chPref val="0"/>
          <dgm:bulletEnabled val="1"/>
        </dgm:presLayoutVars>
      </dgm:prSet>
      <dgm:spPr/>
    </dgm:pt>
    <dgm:pt modelId="{325AF2FD-A659-4E94-9F91-1F489E224031}" type="pres">
      <dgm:prSet presAssocID="{CEB53D33-637E-4456-B671-7A57A078931F}" presName="picture2" presStyleCnt="0"/>
      <dgm:spPr/>
    </dgm:pt>
    <dgm:pt modelId="{9176ED0B-F71D-4B7E-9AA4-86E889FB18E0}" type="pres">
      <dgm:prSet presAssocID="{CEB53D33-637E-4456-B671-7A57A078931F}" presName="picture" presStyleLbl="bgImgPlac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22000" r="-22000"/>
          </a:stretch>
        </a:blipFill>
      </dgm:spPr>
    </dgm:pt>
    <dgm:pt modelId="{D0676039-6E81-418F-AD75-0399A3FEDC14}" type="pres">
      <dgm:prSet presAssocID="{CEB53D33-637E-4456-B671-7A57A078931F}" presName="parent2" presStyleLbl="trBgShp" presStyleIdx="0" presStyleCnt="2">
        <dgm:presLayoutVars>
          <dgm:chMax val="0"/>
          <dgm:chPref val="0"/>
          <dgm:bulletEnabled val="1"/>
        </dgm:presLayoutVars>
      </dgm:prSet>
      <dgm:spPr/>
    </dgm:pt>
    <dgm:pt modelId="{DB768AAF-26F3-4E5F-B0A4-F125895E95E7}" type="pres">
      <dgm:prSet presAssocID="{328764AB-BEDE-419C-80EA-61E5ED55C504}" presName="picture3" presStyleCnt="0"/>
      <dgm:spPr/>
    </dgm:pt>
    <dgm:pt modelId="{AD593BFF-15DC-4579-867E-8C517F8B4BE8}" type="pres">
      <dgm:prSet presAssocID="{328764AB-BEDE-419C-80EA-61E5ED55C504}" presName="picture" presStyleLbl="bgImgPlac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10000" r="-10000"/>
          </a:stretch>
        </a:blipFill>
      </dgm:spPr>
    </dgm:pt>
    <dgm:pt modelId="{4718E586-BA05-48CA-B2E4-3F023197F33A}" type="pres">
      <dgm:prSet presAssocID="{328764AB-BEDE-419C-80EA-61E5ED55C504}" presName="parent3" presStyleLbl="trBgShp" presStyleIdx="1" presStyleCnt="2">
        <dgm:presLayoutVars>
          <dgm:chMax val="0"/>
          <dgm:chPref val="0"/>
          <dgm:bulletEnabled val="1"/>
        </dgm:presLayoutVars>
      </dgm:prSet>
      <dgm:spPr/>
    </dgm:pt>
  </dgm:ptLst>
  <dgm:cxnLst>
    <dgm:cxn modelId="{6731D914-363B-40D8-8B9E-C9522A3F78FC}" type="presOf" srcId="{9A18B400-AC67-448D-8AF5-2C6F73E5C70C}" destId="{BFF082B6-35FF-49CA-8DA0-2BD763947E8D}" srcOrd="0" destOrd="0" presId="urn:microsoft.com/office/officeart/2011/layout/ThemePictureGrid"/>
    <dgm:cxn modelId="{D896433D-BA9A-4C0C-ADBF-D44B971244BF}" type="presOf" srcId="{CEB53D33-637E-4456-B671-7A57A078931F}" destId="{D0676039-6E81-418F-AD75-0399A3FEDC14}" srcOrd="0" destOrd="0" presId="urn:microsoft.com/office/officeart/2011/layout/ThemePictureGrid"/>
    <dgm:cxn modelId="{DE10EC5D-093F-43C9-9E59-8EED52CB91A0}" srcId="{9A18B400-AC67-448D-8AF5-2C6F73E5C70C}" destId="{328764AB-BEDE-419C-80EA-61E5ED55C504}" srcOrd="2" destOrd="0" parTransId="{FA18FCBB-142D-441B-8267-719211618B66}" sibTransId="{940D1CE7-60CF-46F7-93F0-E7558B75DA15}"/>
    <dgm:cxn modelId="{8503F795-586D-4CC5-ABBF-E10200028BD5}" type="presOf" srcId="{328764AB-BEDE-419C-80EA-61E5ED55C504}" destId="{4718E586-BA05-48CA-B2E4-3F023197F33A}" srcOrd="0" destOrd="0" presId="urn:microsoft.com/office/officeart/2011/layout/ThemePictureGrid"/>
    <dgm:cxn modelId="{F70902A3-1BC9-4316-B66C-CA31F5D857DC}" srcId="{9A18B400-AC67-448D-8AF5-2C6F73E5C70C}" destId="{A99D07DB-5344-450E-9532-A24D18EE26D1}" srcOrd="0" destOrd="0" parTransId="{4CF5EEDA-2D3C-4469-B8D0-9117948C3E9D}" sibTransId="{85DD541C-740D-40E9-A287-213DC5927284}"/>
    <dgm:cxn modelId="{C6F3F0D8-A461-4D71-BEB6-49D67A907F79}" type="presOf" srcId="{A99D07DB-5344-450E-9532-A24D18EE26D1}" destId="{6D5A8D46-D99B-4CD8-94AB-2DFF402DF867}" srcOrd="0" destOrd="0" presId="urn:microsoft.com/office/officeart/2011/layout/ThemePictureGrid"/>
    <dgm:cxn modelId="{329C7EE1-6AF7-4D73-83DB-327096D9197F}" srcId="{9A18B400-AC67-448D-8AF5-2C6F73E5C70C}" destId="{CEB53D33-637E-4456-B671-7A57A078931F}" srcOrd="1" destOrd="0" parTransId="{92282D1F-6E7B-4BAA-BA41-F00D30CA9926}" sibTransId="{D6B49BC6-43DE-49B5-BB9C-DC2F112335A0}"/>
    <dgm:cxn modelId="{C01ED486-3FEA-456D-8016-664CDDB52D00}" type="presParOf" srcId="{BFF082B6-35FF-49CA-8DA0-2BD763947E8D}" destId="{A24DE3E5-B2AE-4B89-AA95-633C463782FB}" srcOrd="0" destOrd="0" presId="urn:microsoft.com/office/officeart/2011/layout/ThemePictureGrid"/>
    <dgm:cxn modelId="{5203967F-A006-4F4E-8D4A-612341DF9976}" type="presParOf" srcId="{A24DE3E5-B2AE-4B89-AA95-633C463782FB}" destId="{4B323E50-5FD6-4499-A176-DA6AE91A67C4}" srcOrd="0" destOrd="0" presId="urn:microsoft.com/office/officeart/2011/layout/ThemePictureGrid"/>
    <dgm:cxn modelId="{DAC16B58-2FBA-45B6-ABD4-8F18F61832C7}" type="presParOf" srcId="{BFF082B6-35FF-49CA-8DA0-2BD763947E8D}" destId="{CC213CFC-12B6-47FC-A726-C93FFD575A2A}" srcOrd="1" destOrd="0" presId="urn:microsoft.com/office/officeart/2011/layout/ThemePictureGrid"/>
    <dgm:cxn modelId="{E0CEEC97-26CF-4776-89E9-C267FFDC5311}" type="presParOf" srcId="{BFF082B6-35FF-49CA-8DA0-2BD763947E8D}" destId="{6D5A8D46-D99B-4CD8-94AB-2DFF402DF867}" srcOrd="2" destOrd="0" presId="urn:microsoft.com/office/officeart/2011/layout/ThemePictureGrid"/>
    <dgm:cxn modelId="{D749C8DC-5CCF-4910-8265-BD51A0B81FC0}" type="presParOf" srcId="{BFF082B6-35FF-49CA-8DA0-2BD763947E8D}" destId="{325AF2FD-A659-4E94-9F91-1F489E224031}" srcOrd="3" destOrd="0" presId="urn:microsoft.com/office/officeart/2011/layout/ThemePictureGrid"/>
    <dgm:cxn modelId="{6E807F1B-6EC8-4F19-AE8D-5D06BB08EBA4}" type="presParOf" srcId="{325AF2FD-A659-4E94-9F91-1F489E224031}" destId="{9176ED0B-F71D-4B7E-9AA4-86E889FB18E0}" srcOrd="0" destOrd="0" presId="urn:microsoft.com/office/officeart/2011/layout/ThemePictureGrid"/>
    <dgm:cxn modelId="{9F6CC408-1FFC-4D3E-9A2E-990E33690CA6}" type="presParOf" srcId="{BFF082B6-35FF-49CA-8DA0-2BD763947E8D}" destId="{D0676039-6E81-418F-AD75-0399A3FEDC14}" srcOrd="4" destOrd="0" presId="urn:microsoft.com/office/officeart/2011/layout/ThemePictureGrid"/>
    <dgm:cxn modelId="{0E6E7757-9B44-4631-B551-93675FF82DA5}" type="presParOf" srcId="{BFF082B6-35FF-49CA-8DA0-2BD763947E8D}" destId="{DB768AAF-26F3-4E5F-B0A4-F125895E95E7}" srcOrd="5" destOrd="0" presId="urn:microsoft.com/office/officeart/2011/layout/ThemePictureGrid"/>
    <dgm:cxn modelId="{B33A0A84-9C40-40E0-B6C2-66DCA309749C}" type="presParOf" srcId="{DB768AAF-26F3-4E5F-B0A4-F125895E95E7}" destId="{AD593BFF-15DC-4579-867E-8C517F8B4BE8}" srcOrd="0" destOrd="0" presId="urn:microsoft.com/office/officeart/2011/layout/ThemePictureGrid"/>
    <dgm:cxn modelId="{012C8A92-0784-4827-AE24-91F82347AFA6}" type="presParOf" srcId="{BFF082B6-35FF-49CA-8DA0-2BD763947E8D}" destId="{4718E586-BA05-48CA-B2E4-3F023197F33A}" srcOrd="6" destOrd="0" presId="urn:microsoft.com/office/officeart/2011/layout/ThemePictureGri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AD3F69-907F-439E-848C-969736C11265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AC5798C-8A3E-4B1A-ADB9-281F83FD1C55}">
      <dgm:prSet phldrT="[Text]" custT="1">
        <dgm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dgm:style>
      </dgm:prSet>
      <dgm:spPr>
        <a:solidFill>
          <a:schemeClr val="bg1">
            <a:lumMod val="85000"/>
          </a:schemeClr>
        </a:solidFill>
      </dgm:spPr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en-US" sz="2000" b="1" dirty="0">
              <a:solidFill>
                <a:schemeClr val="accent3">
                  <a:lumMod val="50000"/>
                </a:schemeClr>
              </a:solidFill>
              <a:effectLst/>
            </a:rPr>
            <a:t>Json</a:t>
          </a:r>
        </a:p>
      </dgm:t>
    </dgm:pt>
    <dgm:pt modelId="{F83442DD-3ABC-4B37-B6C2-A27B84EFE3C2}" type="parTrans" cxnId="{E030CCE9-AEEF-4251-AB2A-29A9DFBCD420}">
      <dgm:prSet/>
      <dgm:spPr/>
      <dgm:t>
        <a:bodyPr/>
        <a:lstStyle/>
        <a:p>
          <a:endParaRPr lang="en-US" sz="2000"/>
        </a:p>
      </dgm:t>
    </dgm:pt>
    <dgm:pt modelId="{04D8F48F-6A10-43EF-9438-F07F3C5CCF61}" type="sibTrans" cxnId="{E030CCE9-AEEF-4251-AB2A-29A9DFBCD420}">
      <dgm:prSet/>
      <dgm:spPr/>
      <dgm:t>
        <a:bodyPr/>
        <a:lstStyle/>
        <a:p>
          <a:endParaRPr lang="en-US" sz="2000"/>
        </a:p>
      </dgm:t>
    </dgm:pt>
    <dgm:pt modelId="{D01560AE-765D-4BCD-BDAA-4BF9D7890206}">
      <dgm:prSet phldrT="[Text]" custT="1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2000" b="1" dirty="0">
              <a:solidFill>
                <a:schemeClr val="accent3">
                  <a:lumMod val="50000"/>
                </a:schemeClr>
              </a:solidFill>
            </a:rPr>
            <a:t>CSV</a:t>
          </a:r>
        </a:p>
      </dgm:t>
    </dgm:pt>
    <dgm:pt modelId="{ACCD30C0-9BF5-4883-858D-D8520AD4517B}" type="parTrans" cxnId="{CC5874C1-4102-4886-BE67-0B22F6F0C758}">
      <dgm:prSet/>
      <dgm:spPr/>
      <dgm:t>
        <a:bodyPr/>
        <a:lstStyle/>
        <a:p>
          <a:endParaRPr lang="en-US" sz="2000"/>
        </a:p>
      </dgm:t>
    </dgm:pt>
    <dgm:pt modelId="{2DBD7A86-30C2-4097-87D4-3AB095D60043}" type="sibTrans" cxnId="{CC5874C1-4102-4886-BE67-0B22F6F0C758}">
      <dgm:prSet/>
      <dgm:spPr/>
      <dgm:t>
        <a:bodyPr/>
        <a:lstStyle/>
        <a:p>
          <a:endParaRPr lang="en-US" sz="2000"/>
        </a:p>
      </dgm:t>
    </dgm:pt>
    <dgm:pt modelId="{63C339F8-4B6F-49E6-A280-71156C453620}">
      <dgm:prSet phldrT="[Text]" custT="1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2000" b="1" dirty="0">
              <a:solidFill>
                <a:schemeClr val="accent3">
                  <a:lumMod val="50000"/>
                </a:schemeClr>
              </a:solidFill>
            </a:rPr>
            <a:t>Weather API</a:t>
          </a:r>
        </a:p>
      </dgm:t>
    </dgm:pt>
    <dgm:pt modelId="{424BAA94-4063-4B21-9380-2C1F96387B6C}" type="parTrans" cxnId="{FC80CE44-25A6-4EC1-B951-BEC2224207C6}">
      <dgm:prSet/>
      <dgm:spPr/>
      <dgm:t>
        <a:bodyPr/>
        <a:lstStyle/>
        <a:p>
          <a:endParaRPr lang="en-US" sz="2000"/>
        </a:p>
      </dgm:t>
    </dgm:pt>
    <dgm:pt modelId="{12BD7B8A-7544-41DC-B0C3-F59CF6800BD1}" type="sibTrans" cxnId="{FC80CE44-25A6-4EC1-B951-BEC2224207C6}">
      <dgm:prSet/>
      <dgm:spPr/>
      <dgm:t>
        <a:bodyPr/>
        <a:lstStyle/>
        <a:p>
          <a:endParaRPr lang="en-US" sz="2000"/>
        </a:p>
      </dgm:t>
    </dgm:pt>
    <dgm:pt modelId="{3A2A40C7-26A1-40E7-A1E1-9C0536ACFE0E}">
      <dgm:prSet phldrT="[Text]" custT="1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2000" b="1" dirty="0">
              <a:solidFill>
                <a:schemeClr val="accent3">
                  <a:lumMod val="50000"/>
                </a:schemeClr>
              </a:solidFill>
            </a:rPr>
            <a:t>Data Exploration</a:t>
          </a:r>
        </a:p>
      </dgm:t>
    </dgm:pt>
    <dgm:pt modelId="{95E03EDF-86D0-4DF0-A4E9-DAF5D6D35F77}" type="sibTrans" cxnId="{82890541-C8E4-421B-A1A4-C7ADD94AD5D2}">
      <dgm:prSet/>
      <dgm:spPr/>
      <dgm:t>
        <a:bodyPr/>
        <a:lstStyle/>
        <a:p>
          <a:endParaRPr lang="en-US" sz="2000"/>
        </a:p>
      </dgm:t>
    </dgm:pt>
    <dgm:pt modelId="{3CE333A7-C4FB-47F6-8E39-DBFB9063023D}" type="parTrans" cxnId="{82890541-C8E4-421B-A1A4-C7ADD94AD5D2}">
      <dgm:prSet/>
      <dgm:spPr/>
      <dgm:t>
        <a:bodyPr/>
        <a:lstStyle/>
        <a:p>
          <a:endParaRPr lang="en-US" sz="2000"/>
        </a:p>
      </dgm:t>
    </dgm:pt>
    <dgm:pt modelId="{D4E488A3-34FD-4109-82FB-008A6E4AD04E}">
      <dgm:prSet custT="1"/>
      <dgm:spPr/>
      <dgm:t>
        <a:bodyPr/>
        <a:lstStyle/>
        <a:p>
          <a:r>
            <a:rPr lang="en-US" sz="1800" b="0" dirty="0">
              <a:solidFill>
                <a:schemeClr val="accent6">
                  <a:lumMod val="50000"/>
                </a:schemeClr>
              </a:solidFill>
            </a:rPr>
            <a:t>Nfl_data.csv</a:t>
          </a:r>
        </a:p>
      </dgm:t>
    </dgm:pt>
    <dgm:pt modelId="{D1B5174F-E43A-41B4-B786-E6EA14C8C60C}" type="parTrans" cxnId="{454ABAE5-8227-4859-96B8-5B88B9FE8CB8}">
      <dgm:prSet/>
      <dgm:spPr/>
      <dgm:t>
        <a:bodyPr/>
        <a:lstStyle/>
        <a:p>
          <a:endParaRPr lang="en-US"/>
        </a:p>
      </dgm:t>
    </dgm:pt>
    <dgm:pt modelId="{321FE3AD-1574-4DCD-B193-C0D2B70E6963}" type="sibTrans" cxnId="{454ABAE5-8227-4859-96B8-5B88B9FE8CB8}">
      <dgm:prSet/>
      <dgm:spPr/>
      <dgm:t>
        <a:bodyPr/>
        <a:lstStyle/>
        <a:p>
          <a:endParaRPr lang="en-US"/>
        </a:p>
      </dgm:t>
    </dgm:pt>
    <dgm:pt modelId="{A74036F1-BBE5-40A5-997A-D6AF4DAB92C4}">
      <dgm:prSet custT="1"/>
      <dgm:spPr/>
      <dgm:t>
        <a:bodyPr/>
        <a:lstStyle/>
        <a:p>
          <a:endParaRPr lang="en-US" sz="2000" b="1" dirty="0">
            <a:solidFill>
              <a:schemeClr val="accent3">
                <a:lumMod val="50000"/>
              </a:schemeClr>
            </a:solidFill>
          </a:endParaRPr>
        </a:p>
      </dgm:t>
    </dgm:pt>
    <dgm:pt modelId="{0F67D3F8-1159-4B87-B18E-3FC288ECC5FC}" type="parTrans" cxnId="{DC8231AD-14B5-4736-8B58-349AF09130EE}">
      <dgm:prSet/>
      <dgm:spPr/>
      <dgm:t>
        <a:bodyPr/>
        <a:lstStyle/>
        <a:p>
          <a:endParaRPr lang="en-US"/>
        </a:p>
      </dgm:t>
    </dgm:pt>
    <dgm:pt modelId="{2BF6FD29-6CDA-445F-8805-921AF022BCD1}" type="sibTrans" cxnId="{DC8231AD-14B5-4736-8B58-349AF09130EE}">
      <dgm:prSet/>
      <dgm:spPr/>
      <dgm:t>
        <a:bodyPr/>
        <a:lstStyle/>
        <a:p>
          <a:endParaRPr lang="en-US"/>
        </a:p>
      </dgm:t>
    </dgm:pt>
    <dgm:pt modelId="{FD689CE1-ECDE-4295-B7C5-F8350AA167CC}">
      <dgm:prSet/>
      <dgm:spPr/>
      <dgm:t>
        <a:bodyPr/>
        <a:lstStyle/>
        <a:p>
          <a:r>
            <a:rPr lang="en-US" b="0" i="0" dirty="0">
              <a:solidFill>
                <a:schemeClr val="accent6">
                  <a:lumMod val="50000"/>
                </a:schemeClr>
              </a:solidFill>
            </a:rPr>
            <a:t>weather_data.csv</a:t>
          </a:r>
        </a:p>
      </dgm:t>
    </dgm:pt>
    <dgm:pt modelId="{9F76161F-8BF5-4175-AF47-8FEB6BF49846}" type="parTrans" cxnId="{03E8B276-0F1C-4DD5-83FA-544B878D7E0B}">
      <dgm:prSet/>
      <dgm:spPr/>
      <dgm:t>
        <a:bodyPr/>
        <a:lstStyle/>
        <a:p>
          <a:endParaRPr lang="en-US"/>
        </a:p>
      </dgm:t>
    </dgm:pt>
    <dgm:pt modelId="{4CE0FBA3-2ADA-4210-95C7-92F4364DB28D}" type="sibTrans" cxnId="{03E8B276-0F1C-4DD5-83FA-544B878D7E0B}">
      <dgm:prSet/>
      <dgm:spPr/>
      <dgm:t>
        <a:bodyPr/>
        <a:lstStyle/>
        <a:p>
          <a:endParaRPr lang="en-US"/>
        </a:p>
      </dgm:t>
    </dgm:pt>
    <dgm:pt modelId="{919A2E79-A5E8-4010-9961-00F6A186718E}">
      <dgm:prSet custT="1"/>
      <dgm:spPr/>
      <dgm:t>
        <a:bodyPr/>
        <a:lstStyle/>
        <a:p>
          <a:r>
            <a:rPr lang="en-US" sz="1600" b="0" dirty="0">
              <a:solidFill>
                <a:schemeClr val="accent6">
                  <a:lumMod val="50000"/>
                </a:schemeClr>
              </a:solidFill>
            </a:rPr>
            <a:t>stadiums_merge_type.csv</a:t>
          </a:r>
        </a:p>
      </dgm:t>
    </dgm:pt>
    <dgm:pt modelId="{A1E97F3A-4A06-4195-9653-52C3CAAD8D83}" type="parTrans" cxnId="{1196D196-28FA-4637-9961-39537E9E04AD}">
      <dgm:prSet/>
      <dgm:spPr/>
      <dgm:t>
        <a:bodyPr/>
        <a:lstStyle/>
        <a:p>
          <a:endParaRPr lang="en-US"/>
        </a:p>
      </dgm:t>
    </dgm:pt>
    <dgm:pt modelId="{EAF4FC90-278B-4723-89F5-C333CAF06FC7}" type="sibTrans" cxnId="{1196D196-28FA-4637-9961-39537E9E04AD}">
      <dgm:prSet/>
      <dgm:spPr/>
      <dgm:t>
        <a:bodyPr/>
        <a:lstStyle/>
        <a:p>
          <a:endParaRPr lang="en-US"/>
        </a:p>
      </dgm:t>
    </dgm:pt>
    <dgm:pt modelId="{D689902B-39B8-41E2-A5C0-95C20906E22D}">
      <dgm:prSet custT="1"/>
      <dgm:spPr/>
      <dgm:t>
        <a:bodyPr/>
        <a:lstStyle/>
        <a:p>
          <a:endParaRPr lang="en-US" sz="2000" b="1" dirty="0">
            <a:solidFill>
              <a:schemeClr val="accent3">
                <a:lumMod val="50000"/>
              </a:schemeClr>
            </a:solidFill>
          </a:endParaRPr>
        </a:p>
      </dgm:t>
    </dgm:pt>
    <dgm:pt modelId="{7BFFE3AD-2594-4A7A-8A79-1015438A77C8}" type="parTrans" cxnId="{009D4813-3750-4756-8B59-046302F091F1}">
      <dgm:prSet/>
      <dgm:spPr/>
      <dgm:t>
        <a:bodyPr/>
        <a:lstStyle/>
        <a:p>
          <a:endParaRPr lang="en-US"/>
        </a:p>
      </dgm:t>
    </dgm:pt>
    <dgm:pt modelId="{B1DB371D-3962-405E-A1A8-82A5A2D4FECB}" type="sibTrans" cxnId="{009D4813-3750-4756-8B59-046302F091F1}">
      <dgm:prSet/>
      <dgm:spPr/>
      <dgm:t>
        <a:bodyPr/>
        <a:lstStyle/>
        <a:p>
          <a:endParaRPr lang="en-US"/>
        </a:p>
      </dgm:t>
    </dgm:pt>
    <dgm:pt modelId="{8F6FA1BF-BD43-45A2-9DB5-D9736DAA0644}">
      <dgm:prSet/>
      <dgm:spPr/>
      <dgm:t>
        <a:bodyPr/>
        <a:lstStyle/>
        <a:p>
          <a:r>
            <a:rPr lang="en-US" b="0" i="0" u="none" dirty="0">
              <a:solidFill>
                <a:schemeClr val="accent6">
                  <a:lumMod val="50000"/>
                </a:schemeClr>
              </a:solidFill>
            </a:rPr>
            <a:t>Spreadspoke_Scores_W_key.csv</a:t>
          </a:r>
          <a:endParaRPr lang="en-US" u="none" dirty="0">
            <a:solidFill>
              <a:schemeClr val="accent6">
                <a:lumMod val="50000"/>
              </a:schemeClr>
            </a:solidFill>
          </a:endParaRPr>
        </a:p>
      </dgm:t>
    </dgm:pt>
    <dgm:pt modelId="{0293A9E8-66A3-4ECF-8800-8AB96ECFF052}" type="parTrans" cxnId="{69950A1F-A99B-4FD5-9D5B-1F3007C10295}">
      <dgm:prSet/>
      <dgm:spPr/>
      <dgm:t>
        <a:bodyPr/>
        <a:lstStyle/>
        <a:p>
          <a:endParaRPr lang="en-US"/>
        </a:p>
      </dgm:t>
    </dgm:pt>
    <dgm:pt modelId="{55A95F27-ADDE-499A-AC12-1FA5AEE782AF}" type="sibTrans" cxnId="{69950A1F-A99B-4FD5-9D5B-1F3007C10295}">
      <dgm:prSet/>
      <dgm:spPr/>
      <dgm:t>
        <a:bodyPr/>
        <a:lstStyle/>
        <a:p>
          <a:endParaRPr lang="en-US"/>
        </a:p>
      </dgm:t>
    </dgm:pt>
    <dgm:pt modelId="{2289BFD9-C651-486B-B8C5-81F4A8E30191}" type="pres">
      <dgm:prSet presAssocID="{CEAD3F69-907F-439E-848C-969736C11265}" presName="vert0" presStyleCnt="0">
        <dgm:presLayoutVars>
          <dgm:dir/>
          <dgm:animOne val="branch"/>
          <dgm:animLvl val="lvl"/>
        </dgm:presLayoutVars>
      </dgm:prSet>
      <dgm:spPr/>
    </dgm:pt>
    <dgm:pt modelId="{B9E9A117-7DAE-4A02-B9B1-8559BD2326B1}" type="pres">
      <dgm:prSet presAssocID="{3A2A40C7-26A1-40E7-A1E1-9C0536ACFE0E}" presName="thickLine" presStyleLbl="alignNode1" presStyleIdx="0" presStyleCnt="1"/>
      <dgm:spPr/>
    </dgm:pt>
    <dgm:pt modelId="{9207B01C-D8D8-49CF-914F-F19AFB8CFED4}" type="pres">
      <dgm:prSet presAssocID="{3A2A40C7-26A1-40E7-A1E1-9C0536ACFE0E}" presName="horz1" presStyleCnt="0"/>
      <dgm:spPr/>
    </dgm:pt>
    <dgm:pt modelId="{DD503E6B-3762-4D3F-8E2E-5F425AB23C8D}" type="pres">
      <dgm:prSet presAssocID="{3A2A40C7-26A1-40E7-A1E1-9C0536ACFE0E}" presName="tx1" presStyleLbl="revTx" presStyleIdx="0" presStyleCnt="10" custScaleX="384552" custScaleY="16487" custLinFactNeighborY="1275"/>
      <dgm:spPr/>
    </dgm:pt>
    <dgm:pt modelId="{0590E123-34E2-4613-8323-096F2619B9D2}" type="pres">
      <dgm:prSet presAssocID="{3A2A40C7-26A1-40E7-A1E1-9C0536ACFE0E}" presName="vert1" presStyleCnt="0"/>
      <dgm:spPr/>
    </dgm:pt>
    <dgm:pt modelId="{693077AA-52FF-45A0-9732-EBB2588780A7}" type="pres">
      <dgm:prSet presAssocID="{8AC5798C-8A3E-4B1A-ADB9-281F83FD1C55}" presName="vertSpace2a" presStyleCnt="0"/>
      <dgm:spPr/>
    </dgm:pt>
    <dgm:pt modelId="{642AD4E8-8AB0-4071-ABBC-FA6C938AE357}" type="pres">
      <dgm:prSet presAssocID="{8AC5798C-8A3E-4B1A-ADB9-281F83FD1C55}" presName="horz2" presStyleCnt="0"/>
      <dgm:spPr/>
    </dgm:pt>
    <dgm:pt modelId="{EDB70244-CF3E-4499-8210-AB3AFBE81BC3}" type="pres">
      <dgm:prSet presAssocID="{8AC5798C-8A3E-4B1A-ADB9-281F83FD1C55}" presName="horzSpace2" presStyleCnt="0"/>
      <dgm:spPr/>
    </dgm:pt>
    <dgm:pt modelId="{184FDB3C-376F-4F78-BA2C-15C24AE51204}" type="pres">
      <dgm:prSet presAssocID="{8AC5798C-8A3E-4B1A-ADB9-281F83FD1C55}" presName="tx2" presStyleLbl="revTx" presStyleIdx="1" presStyleCnt="10" custScaleY="175528" custLinFactNeighborX="185" custLinFactNeighborY="4095"/>
      <dgm:spPr/>
    </dgm:pt>
    <dgm:pt modelId="{9A5AEAAA-6BCF-4F63-B0B9-3A2D0F6EF051}" type="pres">
      <dgm:prSet presAssocID="{8AC5798C-8A3E-4B1A-ADB9-281F83FD1C55}" presName="vert2" presStyleCnt="0"/>
      <dgm:spPr/>
    </dgm:pt>
    <dgm:pt modelId="{C21670AC-8BDB-486A-B8C3-6960318C2071}" type="pres">
      <dgm:prSet presAssocID="{8AC5798C-8A3E-4B1A-ADB9-281F83FD1C55}" presName="thinLine2b" presStyleLbl="callout" presStyleIdx="0" presStyleCnt="9"/>
      <dgm:spPr/>
    </dgm:pt>
    <dgm:pt modelId="{09B6BFCA-B1B5-4F58-8390-5F8AAAE2C66E}" type="pres">
      <dgm:prSet presAssocID="{8AC5798C-8A3E-4B1A-ADB9-281F83FD1C55}" presName="vertSpace2b" presStyleCnt="0"/>
      <dgm:spPr/>
    </dgm:pt>
    <dgm:pt modelId="{D5DC3A79-DC02-46D3-AC0C-CA9B21EA0528}" type="pres">
      <dgm:prSet presAssocID="{D01560AE-765D-4BCD-BDAA-4BF9D7890206}" presName="horz2" presStyleCnt="0"/>
      <dgm:spPr/>
    </dgm:pt>
    <dgm:pt modelId="{C08CA9C1-3287-4E19-B017-DA255714094D}" type="pres">
      <dgm:prSet presAssocID="{D01560AE-765D-4BCD-BDAA-4BF9D7890206}" presName="horzSpace2" presStyleCnt="0"/>
      <dgm:spPr/>
    </dgm:pt>
    <dgm:pt modelId="{479A96A0-122C-47D3-88E6-F1447872FAC3}" type="pres">
      <dgm:prSet presAssocID="{D01560AE-765D-4BCD-BDAA-4BF9D7890206}" presName="tx2" presStyleLbl="revTx" presStyleIdx="2" presStyleCnt="10" custLinFactNeighborX="1404" custLinFactNeighborY="5240"/>
      <dgm:spPr/>
    </dgm:pt>
    <dgm:pt modelId="{C0A7C463-BF3E-4B47-B5FD-0C639400009F}" type="pres">
      <dgm:prSet presAssocID="{D01560AE-765D-4BCD-BDAA-4BF9D7890206}" presName="vert2" presStyleCnt="0"/>
      <dgm:spPr/>
    </dgm:pt>
    <dgm:pt modelId="{3BB2645B-99D9-4D05-8BC3-4329CBD5ABE8}" type="pres">
      <dgm:prSet presAssocID="{D01560AE-765D-4BCD-BDAA-4BF9D7890206}" presName="thinLine2b" presStyleLbl="callout" presStyleIdx="1" presStyleCnt="9"/>
      <dgm:spPr/>
    </dgm:pt>
    <dgm:pt modelId="{448446DC-E53C-415B-A18A-172C6F28A8B7}" type="pres">
      <dgm:prSet presAssocID="{D01560AE-765D-4BCD-BDAA-4BF9D7890206}" presName="vertSpace2b" presStyleCnt="0"/>
      <dgm:spPr/>
    </dgm:pt>
    <dgm:pt modelId="{F9763860-DCB4-4F3D-9D4A-2C95B03D34C9}" type="pres">
      <dgm:prSet presAssocID="{8F6FA1BF-BD43-45A2-9DB5-D9736DAA0644}" presName="horz2" presStyleCnt="0"/>
      <dgm:spPr/>
    </dgm:pt>
    <dgm:pt modelId="{81AF5920-B53B-4266-A32E-CDE9DA235F0C}" type="pres">
      <dgm:prSet presAssocID="{8F6FA1BF-BD43-45A2-9DB5-D9736DAA0644}" presName="horzSpace2" presStyleCnt="0"/>
      <dgm:spPr/>
    </dgm:pt>
    <dgm:pt modelId="{B3EF3007-B5D6-434A-950D-553919333E94}" type="pres">
      <dgm:prSet presAssocID="{8F6FA1BF-BD43-45A2-9DB5-D9736DAA0644}" presName="tx2" presStyleLbl="revTx" presStyleIdx="3" presStyleCnt="10"/>
      <dgm:spPr/>
    </dgm:pt>
    <dgm:pt modelId="{E8056127-AA35-4526-A56D-E67ABCACAA89}" type="pres">
      <dgm:prSet presAssocID="{8F6FA1BF-BD43-45A2-9DB5-D9736DAA0644}" presName="vert2" presStyleCnt="0"/>
      <dgm:spPr/>
    </dgm:pt>
    <dgm:pt modelId="{5DD5903F-6A1C-4D3F-BD4E-33CB0CE50D6C}" type="pres">
      <dgm:prSet presAssocID="{8F6FA1BF-BD43-45A2-9DB5-D9736DAA0644}" presName="thinLine2b" presStyleLbl="callout" presStyleIdx="2" presStyleCnt="9"/>
      <dgm:spPr/>
    </dgm:pt>
    <dgm:pt modelId="{0A449B3B-9BDD-40AC-ADB1-A5D1D4CA2E7B}" type="pres">
      <dgm:prSet presAssocID="{8F6FA1BF-BD43-45A2-9DB5-D9736DAA0644}" presName="vertSpace2b" presStyleCnt="0"/>
      <dgm:spPr/>
    </dgm:pt>
    <dgm:pt modelId="{7D82A53A-FA08-41BC-96E9-564238034672}" type="pres">
      <dgm:prSet presAssocID="{919A2E79-A5E8-4010-9961-00F6A186718E}" presName="horz2" presStyleCnt="0"/>
      <dgm:spPr/>
    </dgm:pt>
    <dgm:pt modelId="{F2EF3823-3E13-4057-9F1E-893256487159}" type="pres">
      <dgm:prSet presAssocID="{919A2E79-A5E8-4010-9961-00F6A186718E}" presName="horzSpace2" presStyleCnt="0"/>
      <dgm:spPr/>
    </dgm:pt>
    <dgm:pt modelId="{000FE629-9FC7-4C18-ADA9-0F8C67EFF816}" type="pres">
      <dgm:prSet presAssocID="{919A2E79-A5E8-4010-9961-00F6A186718E}" presName="tx2" presStyleLbl="revTx" presStyleIdx="4" presStyleCnt="10"/>
      <dgm:spPr/>
    </dgm:pt>
    <dgm:pt modelId="{62F7FCE9-657B-4207-AADC-616956FFBA83}" type="pres">
      <dgm:prSet presAssocID="{919A2E79-A5E8-4010-9961-00F6A186718E}" presName="vert2" presStyleCnt="0"/>
      <dgm:spPr/>
    </dgm:pt>
    <dgm:pt modelId="{F8B5975F-C122-46FA-B175-23FB8C05CCEC}" type="pres">
      <dgm:prSet presAssocID="{919A2E79-A5E8-4010-9961-00F6A186718E}" presName="thinLine2b" presStyleLbl="callout" presStyleIdx="3" presStyleCnt="9"/>
      <dgm:spPr/>
    </dgm:pt>
    <dgm:pt modelId="{4F0E8B4A-E3EF-4CFA-8802-8AB9C440D037}" type="pres">
      <dgm:prSet presAssocID="{919A2E79-A5E8-4010-9961-00F6A186718E}" presName="vertSpace2b" presStyleCnt="0"/>
      <dgm:spPr/>
    </dgm:pt>
    <dgm:pt modelId="{CB7783D0-F612-41D8-84E2-5E26E7073ED1}" type="pres">
      <dgm:prSet presAssocID="{D689902B-39B8-41E2-A5C0-95C20906E22D}" presName="horz2" presStyleCnt="0"/>
      <dgm:spPr/>
    </dgm:pt>
    <dgm:pt modelId="{492153DC-3FEB-424C-99FB-CE83A3685C76}" type="pres">
      <dgm:prSet presAssocID="{D689902B-39B8-41E2-A5C0-95C20906E22D}" presName="horzSpace2" presStyleCnt="0"/>
      <dgm:spPr/>
    </dgm:pt>
    <dgm:pt modelId="{946FA428-8DA1-415D-84F1-63EE32593D98}" type="pres">
      <dgm:prSet presAssocID="{D689902B-39B8-41E2-A5C0-95C20906E22D}" presName="tx2" presStyleLbl="revTx" presStyleIdx="5" presStyleCnt="10"/>
      <dgm:spPr/>
    </dgm:pt>
    <dgm:pt modelId="{937C374A-5C00-43B5-9B88-7C9824A633D8}" type="pres">
      <dgm:prSet presAssocID="{D689902B-39B8-41E2-A5C0-95C20906E22D}" presName="vert2" presStyleCnt="0"/>
      <dgm:spPr/>
    </dgm:pt>
    <dgm:pt modelId="{459C9690-A99E-493E-9A41-92560B4A8933}" type="pres">
      <dgm:prSet presAssocID="{D689902B-39B8-41E2-A5C0-95C20906E22D}" presName="thinLine2b" presStyleLbl="callout" presStyleIdx="4" presStyleCnt="9"/>
      <dgm:spPr/>
    </dgm:pt>
    <dgm:pt modelId="{DE35D0F6-8287-42BB-AB6C-1305A46CDD43}" type="pres">
      <dgm:prSet presAssocID="{D689902B-39B8-41E2-A5C0-95C20906E22D}" presName="vertSpace2b" presStyleCnt="0"/>
      <dgm:spPr/>
    </dgm:pt>
    <dgm:pt modelId="{26F983A6-8829-4DB0-9FE1-45DF9B418521}" type="pres">
      <dgm:prSet presAssocID="{D4E488A3-34FD-4109-82FB-008A6E4AD04E}" presName="horz2" presStyleCnt="0"/>
      <dgm:spPr/>
    </dgm:pt>
    <dgm:pt modelId="{FB4E4B77-EC1A-4C3D-BFE7-BB4D6D2C432B}" type="pres">
      <dgm:prSet presAssocID="{D4E488A3-34FD-4109-82FB-008A6E4AD04E}" presName="horzSpace2" presStyleCnt="0"/>
      <dgm:spPr/>
    </dgm:pt>
    <dgm:pt modelId="{B71B0326-7393-4B9C-A4AA-1271F451F8FA}" type="pres">
      <dgm:prSet presAssocID="{D4E488A3-34FD-4109-82FB-008A6E4AD04E}" presName="tx2" presStyleLbl="revTx" presStyleIdx="6" presStyleCnt="10" custLinFactY="-12458" custLinFactNeighborX="185" custLinFactNeighborY="-100000"/>
      <dgm:spPr/>
    </dgm:pt>
    <dgm:pt modelId="{D8FA295F-4E1F-439B-87B1-70C9C148ABCA}" type="pres">
      <dgm:prSet presAssocID="{D4E488A3-34FD-4109-82FB-008A6E4AD04E}" presName="vert2" presStyleCnt="0"/>
      <dgm:spPr/>
    </dgm:pt>
    <dgm:pt modelId="{B0A55B0B-7393-43DE-ACF7-90B40206CF53}" type="pres">
      <dgm:prSet presAssocID="{D4E488A3-34FD-4109-82FB-008A6E4AD04E}" presName="thinLine2b" presStyleLbl="callout" presStyleIdx="5" presStyleCnt="9"/>
      <dgm:spPr/>
    </dgm:pt>
    <dgm:pt modelId="{174114BF-6625-443B-B67E-C9265414A8E3}" type="pres">
      <dgm:prSet presAssocID="{D4E488A3-34FD-4109-82FB-008A6E4AD04E}" presName="vertSpace2b" presStyleCnt="0"/>
      <dgm:spPr/>
    </dgm:pt>
    <dgm:pt modelId="{0EC40A6D-380D-4108-9A6A-28F9F5FE05B7}" type="pres">
      <dgm:prSet presAssocID="{A74036F1-BBE5-40A5-997A-D6AF4DAB92C4}" presName="horz2" presStyleCnt="0"/>
      <dgm:spPr/>
    </dgm:pt>
    <dgm:pt modelId="{8F45DF4B-0A68-4A8E-8B8E-8E3DB5E9AF30}" type="pres">
      <dgm:prSet presAssocID="{A74036F1-BBE5-40A5-997A-D6AF4DAB92C4}" presName="horzSpace2" presStyleCnt="0"/>
      <dgm:spPr/>
    </dgm:pt>
    <dgm:pt modelId="{2CDBE87D-8D51-4E65-8F49-F3FF2E33D8E3}" type="pres">
      <dgm:prSet presAssocID="{A74036F1-BBE5-40A5-997A-D6AF4DAB92C4}" presName="tx2" presStyleLbl="revTx" presStyleIdx="7" presStyleCnt="10"/>
      <dgm:spPr/>
    </dgm:pt>
    <dgm:pt modelId="{A888AB70-5952-4B0B-98CD-BEA0B97622CD}" type="pres">
      <dgm:prSet presAssocID="{A74036F1-BBE5-40A5-997A-D6AF4DAB92C4}" presName="vert2" presStyleCnt="0"/>
      <dgm:spPr/>
    </dgm:pt>
    <dgm:pt modelId="{BEB3CF12-822A-4FCE-BBDB-754D65E737B3}" type="pres">
      <dgm:prSet presAssocID="{A74036F1-BBE5-40A5-997A-D6AF4DAB92C4}" presName="thinLine2b" presStyleLbl="callout" presStyleIdx="6" presStyleCnt="9"/>
      <dgm:spPr/>
    </dgm:pt>
    <dgm:pt modelId="{EFA55186-6085-4A9F-AD14-A8CDD4212C34}" type="pres">
      <dgm:prSet presAssocID="{A74036F1-BBE5-40A5-997A-D6AF4DAB92C4}" presName="vertSpace2b" presStyleCnt="0"/>
      <dgm:spPr/>
    </dgm:pt>
    <dgm:pt modelId="{C1B27018-CCCD-4814-8DA7-6032E098DD73}" type="pres">
      <dgm:prSet presAssocID="{63C339F8-4B6F-49E6-A280-71156C453620}" presName="horz2" presStyleCnt="0"/>
      <dgm:spPr/>
    </dgm:pt>
    <dgm:pt modelId="{9DC1A9CD-BB9B-44D2-AB5F-CECE612D26C0}" type="pres">
      <dgm:prSet presAssocID="{63C339F8-4B6F-49E6-A280-71156C453620}" presName="horzSpace2" presStyleCnt="0"/>
      <dgm:spPr/>
    </dgm:pt>
    <dgm:pt modelId="{57855AFF-424B-444E-A722-C6A38F548925}" type="pres">
      <dgm:prSet presAssocID="{63C339F8-4B6F-49E6-A280-71156C453620}" presName="tx2" presStyleLbl="revTx" presStyleIdx="8" presStyleCnt="10" custLinFactY="-100000" custLinFactNeighborX="-1035" custLinFactNeighborY="-110619"/>
      <dgm:spPr/>
    </dgm:pt>
    <dgm:pt modelId="{1F62738F-022A-4E07-94ED-A77C5BAFAE70}" type="pres">
      <dgm:prSet presAssocID="{63C339F8-4B6F-49E6-A280-71156C453620}" presName="vert2" presStyleCnt="0"/>
      <dgm:spPr/>
    </dgm:pt>
    <dgm:pt modelId="{286C130A-91A6-4A5A-9C22-B446CA166DB3}" type="pres">
      <dgm:prSet presAssocID="{63C339F8-4B6F-49E6-A280-71156C453620}" presName="thinLine2b" presStyleLbl="callout" presStyleIdx="7" presStyleCnt="9"/>
      <dgm:spPr/>
    </dgm:pt>
    <dgm:pt modelId="{BE5F63A7-ABDB-4AE8-A121-38EB324077BF}" type="pres">
      <dgm:prSet presAssocID="{63C339F8-4B6F-49E6-A280-71156C453620}" presName="vertSpace2b" presStyleCnt="0"/>
      <dgm:spPr/>
    </dgm:pt>
    <dgm:pt modelId="{0202067C-B1BD-4457-967F-FE2329D75AF9}" type="pres">
      <dgm:prSet presAssocID="{FD689CE1-ECDE-4295-B7C5-F8350AA167CC}" presName="horz2" presStyleCnt="0"/>
      <dgm:spPr/>
    </dgm:pt>
    <dgm:pt modelId="{85705997-A980-479E-97FE-43C557548D2C}" type="pres">
      <dgm:prSet presAssocID="{FD689CE1-ECDE-4295-B7C5-F8350AA167CC}" presName="horzSpace2" presStyleCnt="0"/>
      <dgm:spPr/>
    </dgm:pt>
    <dgm:pt modelId="{0ED13D55-582C-46E2-BBE9-BA4FE1A5CED0}" type="pres">
      <dgm:prSet presAssocID="{FD689CE1-ECDE-4295-B7C5-F8350AA167CC}" presName="tx2" presStyleLbl="revTx" presStyleIdx="9" presStyleCnt="10" custLinFactY="-100000" custLinFactNeighborX="-1035" custLinFactNeighborY="-100320"/>
      <dgm:spPr/>
    </dgm:pt>
    <dgm:pt modelId="{9CF75C83-3E47-4B99-9F3E-B211011ACEAC}" type="pres">
      <dgm:prSet presAssocID="{FD689CE1-ECDE-4295-B7C5-F8350AA167CC}" presName="vert2" presStyleCnt="0"/>
      <dgm:spPr/>
    </dgm:pt>
    <dgm:pt modelId="{D145FFF1-97E3-4EA6-BED5-FAAFE3CB4B11}" type="pres">
      <dgm:prSet presAssocID="{FD689CE1-ECDE-4295-B7C5-F8350AA167CC}" presName="thinLine2b" presStyleLbl="callout" presStyleIdx="8" presStyleCnt="9"/>
      <dgm:spPr/>
    </dgm:pt>
    <dgm:pt modelId="{FC9A5984-3A1C-4AEB-ACED-8B1F81032067}" type="pres">
      <dgm:prSet presAssocID="{FD689CE1-ECDE-4295-B7C5-F8350AA167CC}" presName="vertSpace2b" presStyleCnt="0"/>
      <dgm:spPr/>
    </dgm:pt>
  </dgm:ptLst>
  <dgm:cxnLst>
    <dgm:cxn modelId="{009D4813-3750-4756-8B59-046302F091F1}" srcId="{3A2A40C7-26A1-40E7-A1E1-9C0536ACFE0E}" destId="{D689902B-39B8-41E2-A5C0-95C20906E22D}" srcOrd="4" destOrd="0" parTransId="{7BFFE3AD-2594-4A7A-8A79-1015438A77C8}" sibTransId="{B1DB371D-3962-405E-A1A8-82A5A2D4FECB}"/>
    <dgm:cxn modelId="{C119C01E-E69D-4FC3-9687-DE455284C100}" type="presOf" srcId="{63C339F8-4B6F-49E6-A280-71156C453620}" destId="{57855AFF-424B-444E-A722-C6A38F548925}" srcOrd="0" destOrd="0" presId="urn:microsoft.com/office/officeart/2008/layout/LinedList"/>
    <dgm:cxn modelId="{69950A1F-A99B-4FD5-9D5B-1F3007C10295}" srcId="{3A2A40C7-26A1-40E7-A1E1-9C0536ACFE0E}" destId="{8F6FA1BF-BD43-45A2-9DB5-D9736DAA0644}" srcOrd="2" destOrd="0" parTransId="{0293A9E8-66A3-4ECF-8800-8AB96ECFF052}" sibTransId="{55A95F27-ADDE-499A-AC12-1FA5AEE782AF}"/>
    <dgm:cxn modelId="{82890541-C8E4-421B-A1A4-C7ADD94AD5D2}" srcId="{CEAD3F69-907F-439E-848C-969736C11265}" destId="{3A2A40C7-26A1-40E7-A1E1-9C0536ACFE0E}" srcOrd="0" destOrd="0" parTransId="{3CE333A7-C4FB-47F6-8E39-DBFB9063023D}" sibTransId="{95E03EDF-86D0-4DF0-A4E9-DAF5D6D35F77}"/>
    <dgm:cxn modelId="{FC80CE44-25A6-4EC1-B951-BEC2224207C6}" srcId="{3A2A40C7-26A1-40E7-A1E1-9C0536ACFE0E}" destId="{63C339F8-4B6F-49E6-A280-71156C453620}" srcOrd="7" destOrd="0" parTransId="{424BAA94-4063-4B21-9380-2C1F96387B6C}" sibTransId="{12BD7B8A-7544-41DC-B0C3-F59CF6800BD1}"/>
    <dgm:cxn modelId="{C980D34A-36DB-4526-B341-D9064EE51FD1}" type="presOf" srcId="{8AC5798C-8A3E-4B1A-ADB9-281F83FD1C55}" destId="{184FDB3C-376F-4F78-BA2C-15C24AE51204}" srcOrd="0" destOrd="0" presId="urn:microsoft.com/office/officeart/2008/layout/LinedList"/>
    <dgm:cxn modelId="{82CABB71-798F-4352-B3F3-9E2E93262AD7}" type="presOf" srcId="{D689902B-39B8-41E2-A5C0-95C20906E22D}" destId="{946FA428-8DA1-415D-84F1-63EE32593D98}" srcOrd="0" destOrd="0" presId="urn:microsoft.com/office/officeart/2008/layout/LinedList"/>
    <dgm:cxn modelId="{03E8B276-0F1C-4DD5-83FA-544B878D7E0B}" srcId="{3A2A40C7-26A1-40E7-A1E1-9C0536ACFE0E}" destId="{FD689CE1-ECDE-4295-B7C5-F8350AA167CC}" srcOrd="8" destOrd="0" parTransId="{9F76161F-8BF5-4175-AF47-8FEB6BF49846}" sibTransId="{4CE0FBA3-2ADA-4210-95C7-92F4364DB28D}"/>
    <dgm:cxn modelId="{84DABD8F-DADF-461F-A0DA-81E15C33EEF2}" type="presOf" srcId="{3A2A40C7-26A1-40E7-A1E1-9C0536ACFE0E}" destId="{DD503E6B-3762-4D3F-8E2E-5F425AB23C8D}" srcOrd="0" destOrd="0" presId="urn:microsoft.com/office/officeart/2008/layout/LinedList"/>
    <dgm:cxn modelId="{1196D196-28FA-4637-9961-39537E9E04AD}" srcId="{3A2A40C7-26A1-40E7-A1E1-9C0536ACFE0E}" destId="{919A2E79-A5E8-4010-9961-00F6A186718E}" srcOrd="3" destOrd="0" parTransId="{A1E97F3A-4A06-4195-9653-52C3CAAD8D83}" sibTransId="{EAF4FC90-278B-4723-89F5-C333CAF06FC7}"/>
    <dgm:cxn modelId="{5AEF2D98-27D4-4135-83C2-C1B9370341EB}" type="presOf" srcId="{A74036F1-BBE5-40A5-997A-D6AF4DAB92C4}" destId="{2CDBE87D-8D51-4E65-8F49-F3FF2E33D8E3}" srcOrd="0" destOrd="0" presId="urn:microsoft.com/office/officeart/2008/layout/LinedList"/>
    <dgm:cxn modelId="{49F7CBA5-2DFD-46DB-BBFE-944C405A2415}" type="presOf" srcId="{8F6FA1BF-BD43-45A2-9DB5-D9736DAA0644}" destId="{B3EF3007-B5D6-434A-950D-553919333E94}" srcOrd="0" destOrd="0" presId="urn:microsoft.com/office/officeart/2008/layout/LinedList"/>
    <dgm:cxn modelId="{DC8231AD-14B5-4736-8B58-349AF09130EE}" srcId="{3A2A40C7-26A1-40E7-A1E1-9C0536ACFE0E}" destId="{A74036F1-BBE5-40A5-997A-D6AF4DAB92C4}" srcOrd="6" destOrd="0" parTransId="{0F67D3F8-1159-4B87-B18E-3FC288ECC5FC}" sibTransId="{2BF6FD29-6CDA-445F-8805-921AF022BCD1}"/>
    <dgm:cxn modelId="{8BB4BFAD-9E10-435A-9786-078CBBEEBCD6}" type="presOf" srcId="{FD689CE1-ECDE-4295-B7C5-F8350AA167CC}" destId="{0ED13D55-582C-46E2-BBE9-BA4FE1A5CED0}" srcOrd="0" destOrd="0" presId="urn:microsoft.com/office/officeart/2008/layout/LinedList"/>
    <dgm:cxn modelId="{CC5874C1-4102-4886-BE67-0B22F6F0C758}" srcId="{3A2A40C7-26A1-40E7-A1E1-9C0536ACFE0E}" destId="{D01560AE-765D-4BCD-BDAA-4BF9D7890206}" srcOrd="1" destOrd="0" parTransId="{ACCD30C0-9BF5-4883-858D-D8520AD4517B}" sibTransId="{2DBD7A86-30C2-4097-87D4-3AB095D60043}"/>
    <dgm:cxn modelId="{212417D9-E5C1-42D7-B2E3-AD9227DD41D0}" type="presOf" srcId="{CEAD3F69-907F-439E-848C-969736C11265}" destId="{2289BFD9-C651-486B-B8C5-81F4A8E30191}" srcOrd="0" destOrd="0" presId="urn:microsoft.com/office/officeart/2008/layout/LinedList"/>
    <dgm:cxn modelId="{DDA8E7DB-F764-4345-8303-094E6B3EFB1F}" type="presOf" srcId="{919A2E79-A5E8-4010-9961-00F6A186718E}" destId="{000FE629-9FC7-4C18-ADA9-0F8C67EFF816}" srcOrd="0" destOrd="0" presId="urn:microsoft.com/office/officeart/2008/layout/LinedList"/>
    <dgm:cxn modelId="{2CE2B8DC-F193-4157-98DE-B71691A33F29}" type="presOf" srcId="{D4E488A3-34FD-4109-82FB-008A6E4AD04E}" destId="{B71B0326-7393-4B9C-A4AA-1271F451F8FA}" srcOrd="0" destOrd="0" presId="urn:microsoft.com/office/officeart/2008/layout/LinedList"/>
    <dgm:cxn modelId="{454ABAE5-8227-4859-96B8-5B88B9FE8CB8}" srcId="{3A2A40C7-26A1-40E7-A1E1-9C0536ACFE0E}" destId="{D4E488A3-34FD-4109-82FB-008A6E4AD04E}" srcOrd="5" destOrd="0" parTransId="{D1B5174F-E43A-41B4-B786-E6EA14C8C60C}" sibTransId="{321FE3AD-1574-4DCD-B193-C0D2B70E6963}"/>
    <dgm:cxn modelId="{E030CCE9-AEEF-4251-AB2A-29A9DFBCD420}" srcId="{3A2A40C7-26A1-40E7-A1E1-9C0536ACFE0E}" destId="{8AC5798C-8A3E-4B1A-ADB9-281F83FD1C55}" srcOrd="0" destOrd="0" parTransId="{F83442DD-3ABC-4B37-B6C2-A27B84EFE3C2}" sibTransId="{04D8F48F-6A10-43EF-9438-F07F3C5CCF61}"/>
    <dgm:cxn modelId="{D2483CF1-E5B1-44EF-B6C8-B0F8041A15B1}" type="presOf" srcId="{D01560AE-765D-4BCD-BDAA-4BF9D7890206}" destId="{479A96A0-122C-47D3-88E6-F1447872FAC3}" srcOrd="0" destOrd="0" presId="urn:microsoft.com/office/officeart/2008/layout/LinedList"/>
    <dgm:cxn modelId="{FF014113-1CD1-43BB-9EA0-2D2A9FC55476}" type="presParOf" srcId="{2289BFD9-C651-486B-B8C5-81F4A8E30191}" destId="{B9E9A117-7DAE-4A02-B9B1-8559BD2326B1}" srcOrd="0" destOrd="0" presId="urn:microsoft.com/office/officeart/2008/layout/LinedList"/>
    <dgm:cxn modelId="{A1AA9FEA-D023-41E5-A92C-DB4679B3D546}" type="presParOf" srcId="{2289BFD9-C651-486B-B8C5-81F4A8E30191}" destId="{9207B01C-D8D8-49CF-914F-F19AFB8CFED4}" srcOrd="1" destOrd="0" presId="urn:microsoft.com/office/officeart/2008/layout/LinedList"/>
    <dgm:cxn modelId="{FBE57165-944E-4453-AD4E-40D2257F867C}" type="presParOf" srcId="{9207B01C-D8D8-49CF-914F-F19AFB8CFED4}" destId="{DD503E6B-3762-4D3F-8E2E-5F425AB23C8D}" srcOrd="0" destOrd="0" presId="urn:microsoft.com/office/officeart/2008/layout/LinedList"/>
    <dgm:cxn modelId="{29D655BE-DCE4-45CB-B5D9-73DE1D148E7E}" type="presParOf" srcId="{9207B01C-D8D8-49CF-914F-F19AFB8CFED4}" destId="{0590E123-34E2-4613-8323-096F2619B9D2}" srcOrd="1" destOrd="0" presId="urn:microsoft.com/office/officeart/2008/layout/LinedList"/>
    <dgm:cxn modelId="{2CBEB65F-2F29-4A05-BA82-FF919209D99B}" type="presParOf" srcId="{0590E123-34E2-4613-8323-096F2619B9D2}" destId="{693077AA-52FF-45A0-9732-EBB2588780A7}" srcOrd="0" destOrd="0" presId="urn:microsoft.com/office/officeart/2008/layout/LinedList"/>
    <dgm:cxn modelId="{CFAD383E-6C4D-48F1-A1C8-B4EFA1F80554}" type="presParOf" srcId="{0590E123-34E2-4613-8323-096F2619B9D2}" destId="{642AD4E8-8AB0-4071-ABBC-FA6C938AE357}" srcOrd="1" destOrd="0" presId="urn:microsoft.com/office/officeart/2008/layout/LinedList"/>
    <dgm:cxn modelId="{D903FA35-7C8B-4B49-83FA-01B5B97A88D1}" type="presParOf" srcId="{642AD4E8-8AB0-4071-ABBC-FA6C938AE357}" destId="{EDB70244-CF3E-4499-8210-AB3AFBE81BC3}" srcOrd="0" destOrd="0" presId="urn:microsoft.com/office/officeart/2008/layout/LinedList"/>
    <dgm:cxn modelId="{201ECF33-BA0E-4EC6-B6A8-5C2483A76F99}" type="presParOf" srcId="{642AD4E8-8AB0-4071-ABBC-FA6C938AE357}" destId="{184FDB3C-376F-4F78-BA2C-15C24AE51204}" srcOrd="1" destOrd="0" presId="urn:microsoft.com/office/officeart/2008/layout/LinedList"/>
    <dgm:cxn modelId="{2A1C8E50-4346-4971-B6DB-194B8F936A22}" type="presParOf" srcId="{642AD4E8-8AB0-4071-ABBC-FA6C938AE357}" destId="{9A5AEAAA-6BCF-4F63-B0B9-3A2D0F6EF051}" srcOrd="2" destOrd="0" presId="urn:microsoft.com/office/officeart/2008/layout/LinedList"/>
    <dgm:cxn modelId="{69C2F318-237F-41BD-B64D-561AE9C429CB}" type="presParOf" srcId="{0590E123-34E2-4613-8323-096F2619B9D2}" destId="{C21670AC-8BDB-486A-B8C3-6960318C2071}" srcOrd="2" destOrd="0" presId="urn:microsoft.com/office/officeart/2008/layout/LinedList"/>
    <dgm:cxn modelId="{010C7547-7C55-4ED7-88AB-9F994E2D738F}" type="presParOf" srcId="{0590E123-34E2-4613-8323-096F2619B9D2}" destId="{09B6BFCA-B1B5-4F58-8390-5F8AAAE2C66E}" srcOrd="3" destOrd="0" presId="urn:microsoft.com/office/officeart/2008/layout/LinedList"/>
    <dgm:cxn modelId="{A3FA01CF-6CA9-4AE5-9737-8B2C8C105D8E}" type="presParOf" srcId="{0590E123-34E2-4613-8323-096F2619B9D2}" destId="{D5DC3A79-DC02-46D3-AC0C-CA9B21EA0528}" srcOrd="4" destOrd="0" presId="urn:microsoft.com/office/officeart/2008/layout/LinedList"/>
    <dgm:cxn modelId="{03324F42-5B6A-4500-BADA-E365A9C882C6}" type="presParOf" srcId="{D5DC3A79-DC02-46D3-AC0C-CA9B21EA0528}" destId="{C08CA9C1-3287-4E19-B017-DA255714094D}" srcOrd="0" destOrd="0" presId="urn:microsoft.com/office/officeart/2008/layout/LinedList"/>
    <dgm:cxn modelId="{E0310948-6F90-4E4C-BFD5-A06D369839B4}" type="presParOf" srcId="{D5DC3A79-DC02-46D3-AC0C-CA9B21EA0528}" destId="{479A96A0-122C-47D3-88E6-F1447872FAC3}" srcOrd="1" destOrd="0" presId="urn:microsoft.com/office/officeart/2008/layout/LinedList"/>
    <dgm:cxn modelId="{21E50B88-7C23-4123-A54A-65863A8852D4}" type="presParOf" srcId="{D5DC3A79-DC02-46D3-AC0C-CA9B21EA0528}" destId="{C0A7C463-BF3E-4B47-B5FD-0C639400009F}" srcOrd="2" destOrd="0" presId="urn:microsoft.com/office/officeart/2008/layout/LinedList"/>
    <dgm:cxn modelId="{5EEC136F-DB83-478A-93C9-E4BB4AC35CDC}" type="presParOf" srcId="{0590E123-34E2-4613-8323-096F2619B9D2}" destId="{3BB2645B-99D9-4D05-8BC3-4329CBD5ABE8}" srcOrd="5" destOrd="0" presId="urn:microsoft.com/office/officeart/2008/layout/LinedList"/>
    <dgm:cxn modelId="{3FCCAE23-4216-42E5-A84A-1A45B7A3CC17}" type="presParOf" srcId="{0590E123-34E2-4613-8323-096F2619B9D2}" destId="{448446DC-E53C-415B-A18A-172C6F28A8B7}" srcOrd="6" destOrd="0" presId="urn:microsoft.com/office/officeart/2008/layout/LinedList"/>
    <dgm:cxn modelId="{9F20CF4A-572A-42A0-8107-2DC4CF91555B}" type="presParOf" srcId="{0590E123-34E2-4613-8323-096F2619B9D2}" destId="{F9763860-DCB4-4F3D-9D4A-2C95B03D34C9}" srcOrd="7" destOrd="0" presId="urn:microsoft.com/office/officeart/2008/layout/LinedList"/>
    <dgm:cxn modelId="{BDFFC5F8-BCFA-4A9A-A0F3-065100B6CE08}" type="presParOf" srcId="{F9763860-DCB4-4F3D-9D4A-2C95B03D34C9}" destId="{81AF5920-B53B-4266-A32E-CDE9DA235F0C}" srcOrd="0" destOrd="0" presId="urn:microsoft.com/office/officeart/2008/layout/LinedList"/>
    <dgm:cxn modelId="{FF4267A9-7B33-4C97-8093-58F60CE4CB0D}" type="presParOf" srcId="{F9763860-DCB4-4F3D-9D4A-2C95B03D34C9}" destId="{B3EF3007-B5D6-434A-950D-553919333E94}" srcOrd="1" destOrd="0" presId="urn:microsoft.com/office/officeart/2008/layout/LinedList"/>
    <dgm:cxn modelId="{43C1C5DF-1C87-4850-9F45-D37FDD3F2B3C}" type="presParOf" srcId="{F9763860-DCB4-4F3D-9D4A-2C95B03D34C9}" destId="{E8056127-AA35-4526-A56D-E67ABCACAA89}" srcOrd="2" destOrd="0" presId="urn:microsoft.com/office/officeart/2008/layout/LinedList"/>
    <dgm:cxn modelId="{3C37D0B4-7CD3-4EF0-A2A0-7993F5E1AA0F}" type="presParOf" srcId="{0590E123-34E2-4613-8323-096F2619B9D2}" destId="{5DD5903F-6A1C-4D3F-BD4E-33CB0CE50D6C}" srcOrd="8" destOrd="0" presId="urn:microsoft.com/office/officeart/2008/layout/LinedList"/>
    <dgm:cxn modelId="{50BFB354-8A9C-497A-B036-0B184D14DA17}" type="presParOf" srcId="{0590E123-34E2-4613-8323-096F2619B9D2}" destId="{0A449B3B-9BDD-40AC-ADB1-A5D1D4CA2E7B}" srcOrd="9" destOrd="0" presId="urn:microsoft.com/office/officeart/2008/layout/LinedList"/>
    <dgm:cxn modelId="{8B0396FD-FE4A-4753-A80C-7F680F7273D1}" type="presParOf" srcId="{0590E123-34E2-4613-8323-096F2619B9D2}" destId="{7D82A53A-FA08-41BC-96E9-564238034672}" srcOrd="10" destOrd="0" presId="urn:microsoft.com/office/officeart/2008/layout/LinedList"/>
    <dgm:cxn modelId="{6AB390B1-809A-47A1-8B3C-15ABEADBC510}" type="presParOf" srcId="{7D82A53A-FA08-41BC-96E9-564238034672}" destId="{F2EF3823-3E13-4057-9F1E-893256487159}" srcOrd="0" destOrd="0" presId="urn:microsoft.com/office/officeart/2008/layout/LinedList"/>
    <dgm:cxn modelId="{FC74FB50-D80F-4E83-8613-BDEC2EC0D7F3}" type="presParOf" srcId="{7D82A53A-FA08-41BC-96E9-564238034672}" destId="{000FE629-9FC7-4C18-ADA9-0F8C67EFF816}" srcOrd="1" destOrd="0" presId="urn:microsoft.com/office/officeart/2008/layout/LinedList"/>
    <dgm:cxn modelId="{4CDFE2F1-0480-4A9B-9A56-DE3F483E1057}" type="presParOf" srcId="{7D82A53A-FA08-41BC-96E9-564238034672}" destId="{62F7FCE9-657B-4207-AADC-616956FFBA83}" srcOrd="2" destOrd="0" presId="urn:microsoft.com/office/officeart/2008/layout/LinedList"/>
    <dgm:cxn modelId="{FCBEA439-1155-49E7-80E9-142EA212576E}" type="presParOf" srcId="{0590E123-34E2-4613-8323-096F2619B9D2}" destId="{F8B5975F-C122-46FA-B175-23FB8C05CCEC}" srcOrd="11" destOrd="0" presId="urn:microsoft.com/office/officeart/2008/layout/LinedList"/>
    <dgm:cxn modelId="{8B102C64-A8FA-4356-A06E-98631EDCDED3}" type="presParOf" srcId="{0590E123-34E2-4613-8323-096F2619B9D2}" destId="{4F0E8B4A-E3EF-4CFA-8802-8AB9C440D037}" srcOrd="12" destOrd="0" presId="urn:microsoft.com/office/officeart/2008/layout/LinedList"/>
    <dgm:cxn modelId="{74F8595E-DC41-4610-A2E7-2BF9F7EDB369}" type="presParOf" srcId="{0590E123-34E2-4613-8323-096F2619B9D2}" destId="{CB7783D0-F612-41D8-84E2-5E26E7073ED1}" srcOrd="13" destOrd="0" presId="urn:microsoft.com/office/officeart/2008/layout/LinedList"/>
    <dgm:cxn modelId="{4D4F54A0-D30E-4C75-B50D-2DB1509537F8}" type="presParOf" srcId="{CB7783D0-F612-41D8-84E2-5E26E7073ED1}" destId="{492153DC-3FEB-424C-99FB-CE83A3685C76}" srcOrd="0" destOrd="0" presId="urn:microsoft.com/office/officeart/2008/layout/LinedList"/>
    <dgm:cxn modelId="{FF221053-B170-43BB-B341-0EACADE71E63}" type="presParOf" srcId="{CB7783D0-F612-41D8-84E2-5E26E7073ED1}" destId="{946FA428-8DA1-415D-84F1-63EE32593D98}" srcOrd="1" destOrd="0" presId="urn:microsoft.com/office/officeart/2008/layout/LinedList"/>
    <dgm:cxn modelId="{9D889E33-AFCE-44F4-B1FA-230F8A08D28D}" type="presParOf" srcId="{CB7783D0-F612-41D8-84E2-5E26E7073ED1}" destId="{937C374A-5C00-43B5-9B88-7C9824A633D8}" srcOrd="2" destOrd="0" presId="urn:microsoft.com/office/officeart/2008/layout/LinedList"/>
    <dgm:cxn modelId="{C75759E5-6A64-4B6A-B5E7-7EB6A9A08B9D}" type="presParOf" srcId="{0590E123-34E2-4613-8323-096F2619B9D2}" destId="{459C9690-A99E-493E-9A41-92560B4A8933}" srcOrd="14" destOrd="0" presId="urn:microsoft.com/office/officeart/2008/layout/LinedList"/>
    <dgm:cxn modelId="{C21EB6C8-D0AF-4C67-AE6C-E492F9EB1B61}" type="presParOf" srcId="{0590E123-34E2-4613-8323-096F2619B9D2}" destId="{DE35D0F6-8287-42BB-AB6C-1305A46CDD43}" srcOrd="15" destOrd="0" presId="urn:microsoft.com/office/officeart/2008/layout/LinedList"/>
    <dgm:cxn modelId="{0ADF05C7-3C0D-4001-AF05-3E421455BD1D}" type="presParOf" srcId="{0590E123-34E2-4613-8323-096F2619B9D2}" destId="{26F983A6-8829-4DB0-9FE1-45DF9B418521}" srcOrd="16" destOrd="0" presId="urn:microsoft.com/office/officeart/2008/layout/LinedList"/>
    <dgm:cxn modelId="{D28FF1FC-80FC-4B63-BCA7-A4931C319293}" type="presParOf" srcId="{26F983A6-8829-4DB0-9FE1-45DF9B418521}" destId="{FB4E4B77-EC1A-4C3D-BFE7-BB4D6D2C432B}" srcOrd="0" destOrd="0" presId="urn:microsoft.com/office/officeart/2008/layout/LinedList"/>
    <dgm:cxn modelId="{7B6FC804-5445-4D3B-8E5C-4FC835A05828}" type="presParOf" srcId="{26F983A6-8829-4DB0-9FE1-45DF9B418521}" destId="{B71B0326-7393-4B9C-A4AA-1271F451F8FA}" srcOrd="1" destOrd="0" presId="urn:microsoft.com/office/officeart/2008/layout/LinedList"/>
    <dgm:cxn modelId="{1F34F11C-9645-4705-B9EC-A0FF9A2000D6}" type="presParOf" srcId="{26F983A6-8829-4DB0-9FE1-45DF9B418521}" destId="{D8FA295F-4E1F-439B-87B1-70C9C148ABCA}" srcOrd="2" destOrd="0" presId="urn:microsoft.com/office/officeart/2008/layout/LinedList"/>
    <dgm:cxn modelId="{F97898CC-6B69-41F9-9EE1-175EF6C71426}" type="presParOf" srcId="{0590E123-34E2-4613-8323-096F2619B9D2}" destId="{B0A55B0B-7393-43DE-ACF7-90B40206CF53}" srcOrd="17" destOrd="0" presId="urn:microsoft.com/office/officeart/2008/layout/LinedList"/>
    <dgm:cxn modelId="{0C8CAA9F-4C87-4420-9C45-0C296B535182}" type="presParOf" srcId="{0590E123-34E2-4613-8323-096F2619B9D2}" destId="{174114BF-6625-443B-B67E-C9265414A8E3}" srcOrd="18" destOrd="0" presId="urn:microsoft.com/office/officeart/2008/layout/LinedList"/>
    <dgm:cxn modelId="{F3323AA1-1C9F-4B44-882A-AD2B516E3D36}" type="presParOf" srcId="{0590E123-34E2-4613-8323-096F2619B9D2}" destId="{0EC40A6D-380D-4108-9A6A-28F9F5FE05B7}" srcOrd="19" destOrd="0" presId="urn:microsoft.com/office/officeart/2008/layout/LinedList"/>
    <dgm:cxn modelId="{9EB2A032-FB6A-4402-A522-7A41C98C45BA}" type="presParOf" srcId="{0EC40A6D-380D-4108-9A6A-28F9F5FE05B7}" destId="{8F45DF4B-0A68-4A8E-8B8E-8E3DB5E9AF30}" srcOrd="0" destOrd="0" presId="urn:microsoft.com/office/officeart/2008/layout/LinedList"/>
    <dgm:cxn modelId="{FA07F0E6-FD83-4EAC-9F56-7696C1BEB49C}" type="presParOf" srcId="{0EC40A6D-380D-4108-9A6A-28F9F5FE05B7}" destId="{2CDBE87D-8D51-4E65-8F49-F3FF2E33D8E3}" srcOrd="1" destOrd="0" presId="urn:microsoft.com/office/officeart/2008/layout/LinedList"/>
    <dgm:cxn modelId="{985603C9-8A54-400A-A0AA-92EF030B8926}" type="presParOf" srcId="{0EC40A6D-380D-4108-9A6A-28F9F5FE05B7}" destId="{A888AB70-5952-4B0B-98CD-BEA0B97622CD}" srcOrd="2" destOrd="0" presId="urn:microsoft.com/office/officeart/2008/layout/LinedList"/>
    <dgm:cxn modelId="{AD5C3A86-2290-41CD-857D-5BCD34279C02}" type="presParOf" srcId="{0590E123-34E2-4613-8323-096F2619B9D2}" destId="{BEB3CF12-822A-4FCE-BBDB-754D65E737B3}" srcOrd="20" destOrd="0" presId="urn:microsoft.com/office/officeart/2008/layout/LinedList"/>
    <dgm:cxn modelId="{04D4BB66-3B2B-4C05-AE0A-37887261ECDF}" type="presParOf" srcId="{0590E123-34E2-4613-8323-096F2619B9D2}" destId="{EFA55186-6085-4A9F-AD14-A8CDD4212C34}" srcOrd="21" destOrd="0" presId="urn:microsoft.com/office/officeart/2008/layout/LinedList"/>
    <dgm:cxn modelId="{A06EB24F-DF3B-45D2-8049-6AE3DF258096}" type="presParOf" srcId="{0590E123-34E2-4613-8323-096F2619B9D2}" destId="{C1B27018-CCCD-4814-8DA7-6032E098DD73}" srcOrd="22" destOrd="0" presId="urn:microsoft.com/office/officeart/2008/layout/LinedList"/>
    <dgm:cxn modelId="{02B5A07A-0ED5-4494-875C-2FF735C83A7E}" type="presParOf" srcId="{C1B27018-CCCD-4814-8DA7-6032E098DD73}" destId="{9DC1A9CD-BB9B-44D2-AB5F-CECE612D26C0}" srcOrd="0" destOrd="0" presId="urn:microsoft.com/office/officeart/2008/layout/LinedList"/>
    <dgm:cxn modelId="{8F17E310-8285-494A-AE13-36CDB1E8DBC0}" type="presParOf" srcId="{C1B27018-CCCD-4814-8DA7-6032E098DD73}" destId="{57855AFF-424B-444E-A722-C6A38F548925}" srcOrd="1" destOrd="0" presId="urn:microsoft.com/office/officeart/2008/layout/LinedList"/>
    <dgm:cxn modelId="{7606F3FB-7899-4AA6-B259-3C9061A6B848}" type="presParOf" srcId="{C1B27018-CCCD-4814-8DA7-6032E098DD73}" destId="{1F62738F-022A-4E07-94ED-A77C5BAFAE70}" srcOrd="2" destOrd="0" presId="urn:microsoft.com/office/officeart/2008/layout/LinedList"/>
    <dgm:cxn modelId="{1B69C224-975A-441D-A4B3-7830884056EB}" type="presParOf" srcId="{0590E123-34E2-4613-8323-096F2619B9D2}" destId="{286C130A-91A6-4A5A-9C22-B446CA166DB3}" srcOrd="23" destOrd="0" presId="urn:microsoft.com/office/officeart/2008/layout/LinedList"/>
    <dgm:cxn modelId="{FB04B076-2E5B-4E8D-9789-1A3B7EE69EB6}" type="presParOf" srcId="{0590E123-34E2-4613-8323-096F2619B9D2}" destId="{BE5F63A7-ABDB-4AE8-A121-38EB324077BF}" srcOrd="24" destOrd="0" presId="urn:microsoft.com/office/officeart/2008/layout/LinedList"/>
    <dgm:cxn modelId="{DCA22AE6-92EE-42B7-A3B5-65DF93DBE488}" type="presParOf" srcId="{0590E123-34E2-4613-8323-096F2619B9D2}" destId="{0202067C-B1BD-4457-967F-FE2329D75AF9}" srcOrd="25" destOrd="0" presId="urn:microsoft.com/office/officeart/2008/layout/LinedList"/>
    <dgm:cxn modelId="{51C0667A-052F-493F-B180-581114542710}" type="presParOf" srcId="{0202067C-B1BD-4457-967F-FE2329D75AF9}" destId="{85705997-A980-479E-97FE-43C557548D2C}" srcOrd="0" destOrd="0" presId="urn:microsoft.com/office/officeart/2008/layout/LinedList"/>
    <dgm:cxn modelId="{404A252C-7B16-44CA-9738-DEEB9F738366}" type="presParOf" srcId="{0202067C-B1BD-4457-967F-FE2329D75AF9}" destId="{0ED13D55-582C-46E2-BBE9-BA4FE1A5CED0}" srcOrd="1" destOrd="0" presId="urn:microsoft.com/office/officeart/2008/layout/LinedList"/>
    <dgm:cxn modelId="{086188F0-8E30-424E-B946-12D00C7DC23A}" type="presParOf" srcId="{0202067C-B1BD-4457-967F-FE2329D75AF9}" destId="{9CF75C83-3E47-4B99-9F3E-B211011ACEAC}" srcOrd="2" destOrd="0" presId="urn:microsoft.com/office/officeart/2008/layout/LinedList"/>
    <dgm:cxn modelId="{056E56E7-098A-4E77-BE29-5563DE518A1D}" type="presParOf" srcId="{0590E123-34E2-4613-8323-096F2619B9D2}" destId="{D145FFF1-97E3-4EA6-BED5-FAAFE3CB4B11}" srcOrd="26" destOrd="0" presId="urn:microsoft.com/office/officeart/2008/layout/LinedList"/>
    <dgm:cxn modelId="{78A026A8-440F-48EB-BAB0-567ADBD0326E}" type="presParOf" srcId="{0590E123-34E2-4613-8323-096F2619B9D2}" destId="{FC9A5984-3A1C-4AEB-ACED-8B1F81032067}" srcOrd="27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1C1CF7A-C327-40BB-979A-D29E7F232583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en-US"/>
        </a:p>
      </dgm:t>
    </dgm:pt>
    <dgm:pt modelId="{F63DAE03-0A34-4DE5-BC20-5AD29762776D}">
      <dgm:prSet phldrT="[Text]" custT="1"/>
      <dgm:spPr/>
      <dgm:t>
        <a:bodyPr/>
        <a:lstStyle/>
        <a:p>
          <a:r>
            <a:rPr lang="en-US" sz="1400" dirty="0"/>
            <a:t>Source</a:t>
          </a:r>
        </a:p>
      </dgm:t>
    </dgm:pt>
    <dgm:pt modelId="{CC982A3C-3413-4C7F-8D32-CF47812AF7B5}" type="parTrans" cxnId="{E82521EE-F5D8-4B76-9435-C4A54409E204}">
      <dgm:prSet/>
      <dgm:spPr/>
      <dgm:t>
        <a:bodyPr/>
        <a:lstStyle/>
        <a:p>
          <a:endParaRPr lang="en-US"/>
        </a:p>
      </dgm:t>
    </dgm:pt>
    <dgm:pt modelId="{FDF75F58-BBD2-4ECE-92C8-2F796177438C}" type="sibTrans" cxnId="{E82521EE-F5D8-4B76-9435-C4A54409E204}">
      <dgm:prSet/>
      <dgm:spPr/>
      <dgm:t>
        <a:bodyPr/>
        <a:lstStyle/>
        <a:p>
          <a:endParaRPr lang="en-US"/>
        </a:p>
      </dgm:t>
    </dgm:pt>
    <dgm:pt modelId="{7223FF0A-E1D8-4FC6-B696-EB5508C67DDA}">
      <dgm:prSet phldrT="[Text]" custT="1"/>
      <dgm:spPr/>
      <dgm:t>
        <a:bodyPr/>
        <a:lstStyle/>
        <a:p>
          <a:r>
            <a:rPr lang="en-US" sz="1000" dirty="0"/>
            <a:t>National Football League (NFL) Stadiums in the United States </a:t>
          </a:r>
        </a:p>
      </dgm:t>
    </dgm:pt>
    <dgm:pt modelId="{260540EA-9861-435C-81BA-166CFDC5AECD}" type="parTrans" cxnId="{751FD068-5A7B-49FB-BC49-B5B01C2830D9}">
      <dgm:prSet/>
      <dgm:spPr/>
      <dgm:t>
        <a:bodyPr/>
        <a:lstStyle/>
        <a:p>
          <a:endParaRPr lang="en-US"/>
        </a:p>
      </dgm:t>
    </dgm:pt>
    <dgm:pt modelId="{5C87B5C4-4F73-444D-970D-1C8FC03D0A4C}" type="sibTrans" cxnId="{751FD068-5A7B-49FB-BC49-B5B01C2830D9}">
      <dgm:prSet/>
      <dgm:spPr/>
      <dgm:t>
        <a:bodyPr/>
        <a:lstStyle/>
        <a:p>
          <a:endParaRPr lang="en-US"/>
        </a:p>
      </dgm:t>
    </dgm:pt>
    <dgm:pt modelId="{3EAF4AD6-E911-44B2-A757-F662928EB535}">
      <dgm:prSet phldrT="[Text]" custT="1"/>
      <dgm:spPr/>
      <dgm:t>
        <a:bodyPr/>
        <a:lstStyle/>
        <a:p>
          <a:r>
            <a:rPr lang="en-US" sz="1400" dirty="0"/>
            <a:t>Source</a:t>
          </a:r>
        </a:p>
      </dgm:t>
    </dgm:pt>
    <dgm:pt modelId="{76364C5F-FFB3-4D64-9C13-075E32C7F19B}" type="parTrans" cxnId="{D814D995-09A6-46B1-B4D9-A9809EA4A9E3}">
      <dgm:prSet/>
      <dgm:spPr/>
      <dgm:t>
        <a:bodyPr/>
        <a:lstStyle/>
        <a:p>
          <a:endParaRPr lang="en-US"/>
        </a:p>
      </dgm:t>
    </dgm:pt>
    <dgm:pt modelId="{7021D72D-C290-46C9-89F7-DACF45E30C59}" type="sibTrans" cxnId="{D814D995-09A6-46B1-B4D9-A9809EA4A9E3}">
      <dgm:prSet/>
      <dgm:spPr/>
      <dgm:t>
        <a:bodyPr/>
        <a:lstStyle/>
        <a:p>
          <a:endParaRPr lang="en-US"/>
        </a:p>
      </dgm:t>
    </dgm:pt>
    <dgm:pt modelId="{FE43C1D3-1F38-41C0-AC1E-788ABA7D746E}">
      <dgm:prSet phldrT="[Text]" custT="1"/>
      <dgm:spPr/>
      <dgm:t>
        <a:bodyPr/>
        <a:lstStyle/>
        <a:p>
          <a:r>
            <a:rPr lang="en-US" sz="1000" dirty="0"/>
            <a:t>NFL API Documentation </a:t>
          </a:r>
        </a:p>
      </dgm:t>
    </dgm:pt>
    <dgm:pt modelId="{6EDC6B35-E8C8-4ADC-84E1-20E0B79D12B5}" type="parTrans" cxnId="{E8D81BFD-CE63-4917-858D-32CC0E5547BA}">
      <dgm:prSet/>
      <dgm:spPr/>
      <dgm:t>
        <a:bodyPr/>
        <a:lstStyle/>
        <a:p>
          <a:endParaRPr lang="en-US"/>
        </a:p>
      </dgm:t>
    </dgm:pt>
    <dgm:pt modelId="{2A5A13AF-F420-4BDC-9E15-07F0CC7E4D78}" type="sibTrans" cxnId="{E8D81BFD-CE63-4917-858D-32CC0E5547BA}">
      <dgm:prSet/>
      <dgm:spPr/>
      <dgm:t>
        <a:bodyPr/>
        <a:lstStyle/>
        <a:p>
          <a:endParaRPr lang="en-US"/>
        </a:p>
      </dgm:t>
    </dgm:pt>
    <dgm:pt modelId="{D127B5B3-B5AC-45D4-8520-5835293D8A61}">
      <dgm:prSet phldrT="[Text]" custT="1"/>
      <dgm:spPr/>
      <dgm:t>
        <a:bodyPr/>
        <a:lstStyle/>
        <a:p>
          <a:r>
            <a:rPr lang="en-US" sz="1400" dirty="0"/>
            <a:t>Source</a:t>
          </a:r>
        </a:p>
      </dgm:t>
    </dgm:pt>
    <dgm:pt modelId="{E61D6D97-88CA-4C43-8D3A-29B73E9B830A}" type="parTrans" cxnId="{52CCA4E4-2347-4688-9FFF-31F7162B85A9}">
      <dgm:prSet/>
      <dgm:spPr/>
      <dgm:t>
        <a:bodyPr/>
        <a:lstStyle/>
        <a:p>
          <a:endParaRPr lang="en-US"/>
        </a:p>
      </dgm:t>
    </dgm:pt>
    <dgm:pt modelId="{B437FA04-2BC3-40EA-AE7E-DFAA0C060BAD}" type="sibTrans" cxnId="{52CCA4E4-2347-4688-9FFF-31F7162B85A9}">
      <dgm:prSet/>
      <dgm:spPr/>
      <dgm:t>
        <a:bodyPr/>
        <a:lstStyle/>
        <a:p>
          <a:endParaRPr lang="en-US"/>
        </a:p>
      </dgm:t>
    </dgm:pt>
    <dgm:pt modelId="{2E061356-CD94-43EB-A8E1-809A87953F31}">
      <dgm:prSet phldrT="[Text]" custT="1"/>
      <dgm:spPr/>
      <dgm:t>
        <a:bodyPr/>
        <a:lstStyle/>
        <a:p>
          <a:r>
            <a:rPr lang="en-US" sz="1200" dirty="0"/>
            <a:t>World weather</a:t>
          </a:r>
        </a:p>
      </dgm:t>
    </dgm:pt>
    <dgm:pt modelId="{E5AE1C26-1695-401F-B1F7-023C25B1167A}" type="parTrans" cxnId="{A7EB6920-E28A-4AEA-8BC2-6B82FEE18FDB}">
      <dgm:prSet/>
      <dgm:spPr/>
      <dgm:t>
        <a:bodyPr/>
        <a:lstStyle/>
        <a:p>
          <a:endParaRPr lang="en-US"/>
        </a:p>
      </dgm:t>
    </dgm:pt>
    <dgm:pt modelId="{43F88CA5-AC24-4E39-8B09-2B9CD2A03BF4}" type="sibTrans" cxnId="{A7EB6920-E28A-4AEA-8BC2-6B82FEE18FDB}">
      <dgm:prSet/>
      <dgm:spPr/>
      <dgm:t>
        <a:bodyPr/>
        <a:lstStyle/>
        <a:p>
          <a:endParaRPr lang="en-US"/>
        </a:p>
      </dgm:t>
    </dgm:pt>
    <dgm:pt modelId="{2DAC27E2-8A69-492C-859A-EB61DF476F2D}" type="pres">
      <dgm:prSet presAssocID="{41C1CF7A-C327-40BB-979A-D29E7F232583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85276BDD-C367-4900-A5AF-6981F583A69A}" type="pres">
      <dgm:prSet presAssocID="{F63DAE03-0A34-4DE5-BC20-5AD29762776D}" presName="parentText1" presStyleLbl="node1" presStyleIdx="0" presStyleCnt="3" custScaleX="94228" custScaleY="90497" custLinFactY="-32388" custLinFactNeighborX="6797" custLinFactNeighborY="-100000">
        <dgm:presLayoutVars>
          <dgm:chMax/>
          <dgm:chPref val="3"/>
          <dgm:bulletEnabled val="1"/>
        </dgm:presLayoutVars>
      </dgm:prSet>
      <dgm:spPr/>
    </dgm:pt>
    <dgm:pt modelId="{B6DD9050-C8AB-47D0-A6CD-7CB23186D16F}" type="pres">
      <dgm:prSet presAssocID="{F63DAE03-0A34-4DE5-BC20-5AD29762776D}" presName="childText1" presStyleLbl="solidAlignAcc1" presStyleIdx="0" presStyleCnt="3" custScaleX="206313" custScaleY="86169" custLinFactNeighborX="75023" custLinFactNeighborY="-77204">
        <dgm:presLayoutVars>
          <dgm:chMax val="0"/>
          <dgm:chPref val="0"/>
          <dgm:bulletEnabled val="1"/>
        </dgm:presLayoutVars>
      </dgm:prSet>
      <dgm:spPr/>
    </dgm:pt>
    <dgm:pt modelId="{64C29223-5F85-4646-95F7-A35D262096A1}" type="pres">
      <dgm:prSet presAssocID="{3EAF4AD6-E911-44B2-A757-F662928EB535}" presName="parentText2" presStyleLbl="node1" presStyleIdx="1" presStyleCnt="3" custScaleY="103338">
        <dgm:presLayoutVars>
          <dgm:chMax/>
          <dgm:chPref val="3"/>
          <dgm:bulletEnabled val="1"/>
        </dgm:presLayoutVars>
      </dgm:prSet>
      <dgm:spPr/>
    </dgm:pt>
    <dgm:pt modelId="{4F12BE03-1A17-45D8-94CF-E59C584B3224}" type="pres">
      <dgm:prSet presAssocID="{3EAF4AD6-E911-44B2-A757-F662928EB535}" presName="childText2" presStyleLbl="solidAlignAcc1" presStyleIdx="1" presStyleCnt="3" custScaleX="131621" custScaleY="69910" custLinFactNeighborX="23117" custLinFactNeighborY="-15114">
        <dgm:presLayoutVars>
          <dgm:chMax val="0"/>
          <dgm:chPref val="0"/>
          <dgm:bulletEnabled val="1"/>
        </dgm:presLayoutVars>
      </dgm:prSet>
      <dgm:spPr/>
    </dgm:pt>
    <dgm:pt modelId="{650713BC-E095-43AF-BD38-36115961726E}" type="pres">
      <dgm:prSet presAssocID="{D127B5B3-B5AC-45D4-8520-5835293D8A61}" presName="parentText3" presStyleLbl="node1" presStyleIdx="2" presStyleCnt="3" custAng="0" custScaleX="164263" custScaleY="110906" custLinFactY="100000" custLinFactNeighborX="-27667" custLinFactNeighborY="119981">
        <dgm:presLayoutVars>
          <dgm:chMax/>
          <dgm:chPref val="3"/>
          <dgm:bulletEnabled val="1"/>
        </dgm:presLayoutVars>
      </dgm:prSet>
      <dgm:spPr/>
    </dgm:pt>
    <dgm:pt modelId="{6ED1817E-BB3D-4F17-BF07-65AB4FFFB888}" type="pres">
      <dgm:prSet presAssocID="{D127B5B3-B5AC-45D4-8520-5835293D8A61}" presName="childText3" presStyleLbl="solidAlignAcc1" presStyleIdx="2" presStyleCnt="3" custScaleX="116202" custScaleY="63802" custLinFactNeighborX="-25718" custLinFactNeighborY="99095">
        <dgm:presLayoutVars>
          <dgm:chMax val="0"/>
          <dgm:chPref val="0"/>
          <dgm:bulletEnabled val="1"/>
        </dgm:presLayoutVars>
      </dgm:prSet>
      <dgm:spPr/>
    </dgm:pt>
  </dgm:ptLst>
  <dgm:cxnLst>
    <dgm:cxn modelId="{FEEF0D14-3C2F-4973-909E-63477E20DBC9}" type="presOf" srcId="{41C1CF7A-C327-40BB-979A-D29E7F232583}" destId="{2DAC27E2-8A69-492C-859A-EB61DF476F2D}" srcOrd="0" destOrd="0" presId="urn:microsoft.com/office/officeart/2009/3/layout/IncreasingArrowsProcess"/>
    <dgm:cxn modelId="{A7EB6920-E28A-4AEA-8BC2-6B82FEE18FDB}" srcId="{D127B5B3-B5AC-45D4-8520-5835293D8A61}" destId="{2E061356-CD94-43EB-A8E1-809A87953F31}" srcOrd="0" destOrd="0" parTransId="{E5AE1C26-1695-401F-B1F7-023C25B1167A}" sibTransId="{43F88CA5-AC24-4E39-8B09-2B9CD2A03BF4}"/>
    <dgm:cxn modelId="{BE7C093D-1122-464A-A48C-EA38C916077D}" type="presOf" srcId="{FE43C1D3-1F38-41C0-AC1E-788ABA7D746E}" destId="{4F12BE03-1A17-45D8-94CF-E59C584B3224}" srcOrd="0" destOrd="0" presId="urn:microsoft.com/office/officeart/2009/3/layout/IncreasingArrowsProcess"/>
    <dgm:cxn modelId="{C7DC3E5B-DECF-47B7-A2D9-64A6088FA8D3}" type="presOf" srcId="{3EAF4AD6-E911-44B2-A757-F662928EB535}" destId="{64C29223-5F85-4646-95F7-A35D262096A1}" srcOrd="0" destOrd="0" presId="urn:microsoft.com/office/officeart/2009/3/layout/IncreasingArrowsProcess"/>
    <dgm:cxn modelId="{751FD068-5A7B-49FB-BC49-B5B01C2830D9}" srcId="{F63DAE03-0A34-4DE5-BC20-5AD29762776D}" destId="{7223FF0A-E1D8-4FC6-B696-EB5508C67DDA}" srcOrd="0" destOrd="0" parTransId="{260540EA-9861-435C-81BA-166CFDC5AECD}" sibTransId="{5C87B5C4-4F73-444D-970D-1C8FC03D0A4C}"/>
    <dgm:cxn modelId="{83A2008B-464C-4889-8899-5EA209D9F487}" type="presOf" srcId="{2E061356-CD94-43EB-A8E1-809A87953F31}" destId="{6ED1817E-BB3D-4F17-BF07-65AB4FFFB888}" srcOrd="0" destOrd="0" presId="urn:microsoft.com/office/officeart/2009/3/layout/IncreasingArrowsProcess"/>
    <dgm:cxn modelId="{802D8C92-33A5-4AA3-8555-1E5A45163D5B}" type="presOf" srcId="{7223FF0A-E1D8-4FC6-B696-EB5508C67DDA}" destId="{B6DD9050-C8AB-47D0-A6CD-7CB23186D16F}" srcOrd="0" destOrd="0" presId="urn:microsoft.com/office/officeart/2009/3/layout/IncreasingArrowsProcess"/>
    <dgm:cxn modelId="{D814D995-09A6-46B1-B4D9-A9809EA4A9E3}" srcId="{41C1CF7A-C327-40BB-979A-D29E7F232583}" destId="{3EAF4AD6-E911-44B2-A757-F662928EB535}" srcOrd="1" destOrd="0" parTransId="{76364C5F-FFB3-4D64-9C13-075E32C7F19B}" sibTransId="{7021D72D-C290-46C9-89F7-DACF45E30C59}"/>
    <dgm:cxn modelId="{F34D5AD2-9262-461D-908A-BEC9AB981513}" type="presOf" srcId="{D127B5B3-B5AC-45D4-8520-5835293D8A61}" destId="{650713BC-E095-43AF-BD38-36115961726E}" srcOrd="0" destOrd="0" presId="urn:microsoft.com/office/officeart/2009/3/layout/IncreasingArrowsProcess"/>
    <dgm:cxn modelId="{E2AA24DD-FBD7-4550-9CF1-E959DDA1D003}" type="presOf" srcId="{F63DAE03-0A34-4DE5-BC20-5AD29762776D}" destId="{85276BDD-C367-4900-A5AF-6981F583A69A}" srcOrd="0" destOrd="0" presId="urn:microsoft.com/office/officeart/2009/3/layout/IncreasingArrowsProcess"/>
    <dgm:cxn modelId="{52CCA4E4-2347-4688-9FFF-31F7162B85A9}" srcId="{41C1CF7A-C327-40BB-979A-D29E7F232583}" destId="{D127B5B3-B5AC-45D4-8520-5835293D8A61}" srcOrd="2" destOrd="0" parTransId="{E61D6D97-88CA-4C43-8D3A-29B73E9B830A}" sibTransId="{B437FA04-2BC3-40EA-AE7E-DFAA0C060BAD}"/>
    <dgm:cxn modelId="{E82521EE-F5D8-4B76-9435-C4A54409E204}" srcId="{41C1CF7A-C327-40BB-979A-D29E7F232583}" destId="{F63DAE03-0A34-4DE5-BC20-5AD29762776D}" srcOrd="0" destOrd="0" parTransId="{CC982A3C-3413-4C7F-8D32-CF47812AF7B5}" sibTransId="{FDF75F58-BBD2-4ECE-92C8-2F796177438C}"/>
    <dgm:cxn modelId="{E8D81BFD-CE63-4917-858D-32CC0E5547BA}" srcId="{3EAF4AD6-E911-44B2-A757-F662928EB535}" destId="{FE43C1D3-1F38-41C0-AC1E-788ABA7D746E}" srcOrd="0" destOrd="0" parTransId="{6EDC6B35-E8C8-4ADC-84E1-20E0B79D12B5}" sibTransId="{2A5A13AF-F420-4BDC-9E15-07F0CC7E4D78}"/>
    <dgm:cxn modelId="{43581348-31A9-4506-BE15-12D7920353FF}" type="presParOf" srcId="{2DAC27E2-8A69-492C-859A-EB61DF476F2D}" destId="{85276BDD-C367-4900-A5AF-6981F583A69A}" srcOrd="0" destOrd="0" presId="urn:microsoft.com/office/officeart/2009/3/layout/IncreasingArrowsProcess"/>
    <dgm:cxn modelId="{68721D99-3393-42FA-AEAD-0A9B226BA793}" type="presParOf" srcId="{2DAC27E2-8A69-492C-859A-EB61DF476F2D}" destId="{B6DD9050-C8AB-47D0-A6CD-7CB23186D16F}" srcOrd="1" destOrd="0" presId="urn:microsoft.com/office/officeart/2009/3/layout/IncreasingArrowsProcess"/>
    <dgm:cxn modelId="{61E18B51-0405-469E-95A5-9B961C1935E7}" type="presParOf" srcId="{2DAC27E2-8A69-492C-859A-EB61DF476F2D}" destId="{64C29223-5F85-4646-95F7-A35D262096A1}" srcOrd="2" destOrd="0" presId="urn:microsoft.com/office/officeart/2009/3/layout/IncreasingArrowsProcess"/>
    <dgm:cxn modelId="{508E2BDD-76D8-4530-9448-B611AA80A2F6}" type="presParOf" srcId="{2DAC27E2-8A69-492C-859A-EB61DF476F2D}" destId="{4F12BE03-1A17-45D8-94CF-E59C584B3224}" srcOrd="3" destOrd="0" presId="urn:microsoft.com/office/officeart/2009/3/layout/IncreasingArrowsProcess"/>
    <dgm:cxn modelId="{956A51C9-DEDA-44E7-9FAC-A9F91A24D080}" type="presParOf" srcId="{2DAC27E2-8A69-492C-859A-EB61DF476F2D}" destId="{650713BC-E095-43AF-BD38-36115961726E}" srcOrd="4" destOrd="0" presId="urn:microsoft.com/office/officeart/2009/3/layout/IncreasingArrowsProcess"/>
    <dgm:cxn modelId="{E3FDE60B-170F-4834-991F-BBF111D0461C}" type="presParOf" srcId="{2DAC27E2-8A69-492C-859A-EB61DF476F2D}" destId="{6ED1817E-BB3D-4F17-BF07-65AB4FFFB888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323E50-5FD6-4499-A176-DA6AE91A67C4}">
      <dsp:nvSpPr>
        <dsp:cNvPr id="0" name=""/>
        <dsp:cNvSpPr/>
      </dsp:nvSpPr>
      <dsp:spPr>
        <a:xfrm>
          <a:off x="378722" y="348713"/>
          <a:ext cx="3686287" cy="227560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-3000" r="-3000"/>
          </a:stretch>
        </a:blipFill>
        <a:ln>
          <a:noFill/>
        </a:ln>
        <a:effectLst>
          <a:outerShdw blurRad="50800" dist="38100" dir="14700000" algn="t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C213CFC-12B6-47FC-A726-C93FFD575A2A}">
      <dsp:nvSpPr>
        <dsp:cNvPr id="0" name=""/>
        <dsp:cNvSpPr/>
      </dsp:nvSpPr>
      <dsp:spPr>
        <a:xfrm>
          <a:off x="529761" y="490588"/>
          <a:ext cx="3655214" cy="3242965"/>
        </a:xfrm>
        <a:prstGeom prst="rect">
          <a:avLst/>
        </a:prstGeom>
        <a:noFill/>
        <a:ln w="952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5A8D46-D99B-4CD8-94AB-2DFF402DF867}">
      <dsp:nvSpPr>
        <dsp:cNvPr id="0" name=""/>
        <dsp:cNvSpPr/>
      </dsp:nvSpPr>
      <dsp:spPr>
        <a:xfrm>
          <a:off x="371249" y="0"/>
          <a:ext cx="3686287" cy="3356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0" rIns="83820" bIns="27940" numCol="1" spcCol="1270" anchor="b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rgbClr val="002060"/>
              </a:solidFill>
            </a:rPr>
            <a:t>Open air</a:t>
          </a:r>
        </a:p>
      </dsp:txBody>
      <dsp:txXfrm>
        <a:off x="371249" y="0"/>
        <a:ext cx="3686287" cy="335646"/>
      </dsp:txXfrm>
    </dsp:sp>
    <dsp:sp modelId="{9176ED0B-F71D-4B7E-9AA4-86E889FB18E0}">
      <dsp:nvSpPr>
        <dsp:cNvPr id="0" name=""/>
        <dsp:cNvSpPr/>
      </dsp:nvSpPr>
      <dsp:spPr>
        <a:xfrm>
          <a:off x="678046" y="2527989"/>
          <a:ext cx="1753464" cy="10838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22000" r="-22000"/>
          </a:stretch>
        </a:blipFill>
        <a:ln>
          <a:noFill/>
        </a:ln>
        <a:effectLst>
          <a:outerShdw blurRad="50800" dist="38100" dir="14700000" algn="t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0676039-6E81-418F-AD75-0399A3FEDC14}">
      <dsp:nvSpPr>
        <dsp:cNvPr id="0" name=""/>
        <dsp:cNvSpPr/>
      </dsp:nvSpPr>
      <dsp:spPr>
        <a:xfrm>
          <a:off x="681980" y="3438976"/>
          <a:ext cx="1745991" cy="168009"/>
        </a:xfrm>
        <a:prstGeom prst="rect">
          <a:avLst/>
        </a:prstGeom>
        <a:solidFill>
          <a:schemeClr val="dk2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0" rIns="38100" bIns="12700" numCol="1" spcCol="1270" anchor="b" anchorCtr="0">
          <a:noAutofit/>
        </a:bodyPr>
        <a:lstStyle/>
        <a:p>
          <a:pPr marL="0" lvl="0" indent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Retractable</a:t>
          </a:r>
        </a:p>
      </dsp:txBody>
      <dsp:txXfrm>
        <a:off x="681980" y="3438976"/>
        <a:ext cx="1745991" cy="168009"/>
      </dsp:txXfrm>
    </dsp:sp>
    <dsp:sp modelId="{AD593BFF-15DC-4579-867E-8C517F8B4BE8}">
      <dsp:nvSpPr>
        <dsp:cNvPr id="0" name=""/>
        <dsp:cNvSpPr/>
      </dsp:nvSpPr>
      <dsp:spPr>
        <a:xfrm>
          <a:off x="2548723" y="2527989"/>
          <a:ext cx="1755824" cy="10838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 l="-10000" r="-10000"/>
          </a:stretch>
        </a:blipFill>
        <a:ln>
          <a:noFill/>
        </a:ln>
        <a:effectLst>
          <a:outerShdw blurRad="50800" dist="38100" dir="14700000" algn="t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718E586-BA05-48CA-B2E4-3F023197F33A}">
      <dsp:nvSpPr>
        <dsp:cNvPr id="0" name=""/>
        <dsp:cNvSpPr/>
      </dsp:nvSpPr>
      <dsp:spPr>
        <a:xfrm>
          <a:off x="2553443" y="3438976"/>
          <a:ext cx="1745991" cy="168009"/>
        </a:xfrm>
        <a:prstGeom prst="rect">
          <a:avLst/>
        </a:prstGeom>
        <a:solidFill>
          <a:schemeClr val="dk2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2700" rIns="38100" bIns="12700" numCol="1" spcCol="1270" anchor="b" anchorCtr="0">
          <a:noAutofit/>
        </a:bodyPr>
        <a:lstStyle/>
        <a:p>
          <a:pPr marL="0" lvl="0" indent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Dome</a:t>
          </a:r>
        </a:p>
      </dsp:txBody>
      <dsp:txXfrm>
        <a:off x="2553443" y="3438976"/>
        <a:ext cx="1745991" cy="1680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E9A117-7DAE-4A02-B9B1-8559BD2326B1}">
      <dsp:nvSpPr>
        <dsp:cNvPr id="0" name=""/>
        <dsp:cNvSpPr/>
      </dsp:nvSpPr>
      <dsp:spPr>
        <a:xfrm>
          <a:off x="0" y="3870"/>
          <a:ext cx="49987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503E6B-3762-4D3F-8E2E-5F425AB23C8D}">
      <dsp:nvSpPr>
        <dsp:cNvPr id="0" name=""/>
        <dsp:cNvSpPr/>
      </dsp:nvSpPr>
      <dsp:spPr>
        <a:xfrm>
          <a:off x="0" y="53488"/>
          <a:ext cx="2447887" cy="641614"/>
        </a:xfrm>
        <a:prstGeom prst="rect">
          <a:avLst/>
        </a:prstGeom>
        <a:solidFill>
          <a:schemeClr val="bg1">
            <a:lumMod val="85000"/>
          </a:schemeClr>
        </a:solidFill>
        <a:ln w="9525" cap="flat" cmpd="sng" algn="ctr">
          <a:solidFill>
            <a:schemeClr val="accent1">
              <a:satMod val="120000"/>
            </a:schemeClr>
          </a:solidFill>
          <a:prstDash val="solid"/>
        </a:ln>
        <a:effectLst>
          <a:outerShdw blurRad="50800" dist="38100" dir="14700000" algn="t" rotWithShape="0">
            <a:srgbClr val="000000">
              <a:alpha val="60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accent3">
                  <a:lumMod val="50000"/>
                </a:schemeClr>
              </a:solidFill>
            </a:rPr>
            <a:t>Data Exploration</a:t>
          </a:r>
        </a:p>
      </dsp:txBody>
      <dsp:txXfrm>
        <a:off x="0" y="53488"/>
        <a:ext cx="2447887" cy="641614"/>
      </dsp:txXfrm>
    </dsp:sp>
    <dsp:sp modelId="{184FDB3C-376F-4F78-BA2C-15C24AE51204}">
      <dsp:nvSpPr>
        <dsp:cNvPr id="0" name=""/>
        <dsp:cNvSpPr/>
      </dsp:nvSpPr>
      <dsp:spPr>
        <a:xfrm>
          <a:off x="2500238" y="38348"/>
          <a:ext cx="2498481" cy="665414"/>
        </a:xfrm>
        <a:prstGeom prst="rect">
          <a:avLst/>
        </a:prstGeom>
        <a:solidFill>
          <a:schemeClr val="bg1">
            <a:lumMod val="85000"/>
          </a:schemeClr>
        </a:solidFill>
        <a:ln>
          <a:noFill/>
        </a:ln>
        <a:effectLst>
          <a:outerShdw blurRad="53975" dist="41275" dir="14700000" algn="t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3600000"/>
          </a:lightRig>
        </a:scene3d>
        <a:sp3d prstMaterial="plastic">
          <a:bevelT w="127000" h="38200" prst="relaxedInset"/>
        </a:sp3d>
      </dsp:spPr>
      <dsp:style>
        <a:lnRef idx="0">
          <a:schemeClr val="accent4"/>
        </a:lnRef>
        <a:fillRef idx="3">
          <a:schemeClr val="accent4"/>
        </a:fillRef>
        <a:effectRef idx="3">
          <a:schemeClr val="accent4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000" b="1" kern="1200" dirty="0">
              <a:solidFill>
                <a:schemeClr val="accent3">
                  <a:lumMod val="50000"/>
                </a:schemeClr>
              </a:solidFill>
              <a:effectLst/>
            </a:rPr>
            <a:t>Json</a:t>
          </a:r>
        </a:p>
      </dsp:txBody>
      <dsp:txXfrm>
        <a:off x="2500238" y="38348"/>
        <a:ext cx="2498481" cy="665414"/>
      </dsp:txXfrm>
    </dsp:sp>
    <dsp:sp modelId="{C21670AC-8BDB-486A-B8C3-6960318C2071}">
      <dsp:nvSpPr>
        <dsp:cNvPr id="0" name=""/>
        <dsp:cNvSpPr/>
      </dsp:nvSpPr>
      <dsp:spPr>
        <a:xfrm>
          <a:off x="2447887" y="688239"/>
          <a:ext cx="25462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9A96A0-122C-47D3-88E6-F1447872FAC3}">
      <dsp:nvSpPr>
        <dsp:cNvPr id="0" name=""/>
        <dsp:cNvSpPr/>
      </dsp:nvSpPr>
      <dsp:spPr>
        <a:xfrm>
          <a:off x="2500238" y="727058"/>
          <a:ext cx="2498481" cy="379092"/>
        </a:xfrm>
        <a:prstGeom prst="rect">
          <a:avLst/>
        </a:prstGeom>
        <a:solidFill>
          <a:schemeClr val="bg1">
            <a:lumMod val="85000"/>
          </a:schemeClr>
        </a:solidFill>
        <a:ln w="9525" cap="flat" cmpd="sng" algn="ctr">
          <a:solidFill>
            <a:schemeClr val="accent1">
              <a:satMod val="120000"/>
            </a:schemeClr>
          </a:solidFill>
          <a:prstDash val="solid"/>
        </a:ln>
        <a:effectLst>
          <a:outerShdw blurRad="50800" dist="38100" dir="14700000" algn="t" rotWithShape="0">
            <a:srgbClr val="000000">
              <a:alpha val="60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accent3">
                  <a:lumMod val="50000"/>
                </a:schemeClr>
              </a:solidFill>
            </a:rPr>
            <a:t>CSV</a:t>
          </a:r>
        </a:p>
      </dsp:txBody>
      <dsp:txXfrm>
        <a:off x="2500238" y="727058"/>
        <a:ext cx="2498481" cy="379092"/>
      </dsp:txXfrm>
    </dsp:sp>
    <dsp:sp modelId="{3BB2645B-99D9-4D05-8BC3-4329CBD5ABE8}">
      <dsp:nvSpPr>
        <dsp:cNvPr id="0" name=""/>
        <dsp:cNvSpPr/>
      </dsp:nvSpPr>
      <dsp:spPr>
        <a:xfrm>
          <a:off x="2447887" y="1086286"/>
          <a:ext cx="25462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EF3007-B5D6-434A-950D-553919333E94}">
      <dsp:nvSpPr>
        <dsp:cNvPr id="0" name=""/>
        <dsp:cNvSpPr/>
      </dsp:nvSpPr>
      <dsp:spPr>
        <a:xfrm>
          <a:off x="2495629" y="1105241"/>
          <a:ext cx="2498481" cy="379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kern="1200" dirty="0">
              <a:solidFill>
                <a:schemeClr val="accent6">
                  <a:lumMod val="50000"/>
                </a:schemeClr>
              </a:solidFill>
            </a:rPr>
            <a:t>Spreadspoke_Scores_W_key.csv</a:t>
          </a:r>
          <a:endParaRPr lang="en-US" sz="1400" u="none" kern="1200" dirty="0">
            <a:solidFill>
              <a:schemeClr val="accent6">
                <a:lumMod val="50000"/>
              </a:schemeClr>
            </a:solidFill>
          </a:endParaRPr>
        </a:p>
      </dsp:txBody>
      <dsp:txXfrm>
        <a:off x="2495629" y="1105241"/>
        <a:ext cx="2498481" cy="379092"/>
      </dsp:txXfrm>
    </dsp:sp>
    <dsp:sp modelId="{5DD5903F-6A1C-4D3F-BD4E-33CB0CE50D6C}">
      <dsp:nvSpPr>
        <dsp:cNvPr id="0" name=""/>
        <dsp:cNvSpPr/>
      </dsp:nvSpPr>
      <dsp:spPr>
        <a:xfrm>
          <a:off x="2447887" y="1484334"/>
          <a:ext cx="25462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0FE629-9FC7-4C18-ADA9-0F8C67EFF816}">
      <dsp:nvSpPr>
        <dsp:cNvPr id="0" name=""/>
        <dsp:cNvSpPr/>
      </dsp:nvSpPr>
      <dsp:spPr>
        <a:xfrm>
          <a:off x="2495629" y="1503288"/>
          <a:ext cx="2498481" cy="379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kern="1200" dirty="0">
              <a:solidFill>
                <a:schemeClr val="accent6">
                  <a:lumMod val="50000"/>
                </a:schemeClr>
              </a:solidFill>
            </a:rPr>
            <a:t>stadiums_merge_type.csv</a:t>
          </a:r>
        </a:p>
      </dsp:txBody>
      <dsp:txXfrm>
        <a:off x="2495629" y="1503288"/>
        <a:ext cx="2498481" cy="379092"/>
      </dsp:txXfrm>
    </dsp:sp>
    <dsp:sp modelId="{F8B5975F-C122-46FA-B175-23FB8C05CCEC}">
      <dsp:nvSpPr>
        <dsp:cNvPr id="0" name=""/>
        <dsp:cNvSpPr/>
      </dsp:nvSpPr>
      <dsp:spPr>
        <a:xfrm>
          <a:off x="2447887" y="1882381"/>
          <a:ext cx="25462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6FA428-8DA1-415D-84F1-63EE32593D98}">
      <dsp:nvSpPr>
        <dsp:cNvPr id="0" name=""/>
        <dsp:cNvSpPr/>
      </dsp:nvSpPr>
      <dsp:spPr>
        <a:xfrm>
          <a:off x="2495629" y="1901336"/>
          <a:ext cx="2498481" cy="379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1" kern="1200" dirty="0">
            <a:solidFill>
              <a:schemeClr val="accent3">
                <a:lumMod val="50000"/>
              </a:schemeClr>
            </a:solidFill>
          </a:endParaRPr>
        </a:p>
      </dsp:txBody>
      <dsp:txXfrm>
        <a:off x="2495629" y="1901336"/>
        <a:ext cx="2498481" cy="379092"/>
      </dsp:txXfrm>
    </dsp:sp>
    <dsp:sp modelId="{459C9690-A99E-493E-9A41-92560B4A8933}">
      <dsp:nvSpPr>
        <dsp:cNvPr id="0" name=""/>
        <dsp:cNvSpPr/>
      </dsp:nvSpPr>
      <dsp:spPr>
        <a:xfrm>
          <a:off x="2447887" y="2280429"/>
          <a:ext cx="25462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1B0326-7393-4B9C-A4AA-1271F451F8FA}">
      <dsp:nvSpPr>
        <dsp:cNvPr id="0" name=""/>
        <dsp:cNvSpPr/>
      </dsp:nvSpPr>
      <dsp:spPr>
        <a:xfrm>
          <a:off x="2500238" y="1873063"/>
          <a:ext cx="2498481" cy="379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accent6">
                  <a:lumMod val="50000"/>
                </a:schemeClr>
              </a:solidFill>
            </a:rPr>
            <a:t>Nfl_data.csv</a:t>
          </a:r>
        </a:p>
      </dsp:txBody>
      <dsp:txXfrm>
        <a:off x="2500238" y="1873063"/>
        <a:ext cx="2498481" cy="379092"/>
      </dsp:txXfrm>
    </dsp:sp>
    <dsp:sp modelId="{B0A55B0B-7393-43DE-ACF7-90B40206CF53}">
      <dsp:nvSpPr>
        <dsp:cNvPr id="0" name=""/>
        <dsp:cNvSpPr/>
      </dsp:nvSpPr>
      <dsp:spPr>
        <a:xfrm>
          <a:off x="2447887" y="2678476"/>
          <a:ext cx="25462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DBE87D-8D51-4E65-8F49-F3FF2E33D8E3}">
      <dsp:nvSpPr>
        <dsp:cNvPr id="0" name=""/>
        <dsp:cNvSpPr/>
      </dsp:nvSpPr>
      <dsp:spPr>
        <a:xfrm>
          <a:off x="2495629" y="2697431"/>
          <a:ext cx="2498481" cy="379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1" kern="1200" dirty="0">
            <a:solidFill>
              <a:schemeClr val="accent3">
                <a:lumMod val="50000"/>
              </a:schemeClr>
            </a:solidFill>
          </a:endParaRPr>
        </a:p>
      </dsp:txBody>
      <dsp:txXfrm>
        <a:off x="2495629" y="2697431"/>
        <a:ext cx="2498481" cy="379092"/>
      </dsp:txXfrm>
    </dsp:sp>
    <dsp:sp modelId="{BEB3CF12-822A-4FCE-BBDB-754D65E737B3}">
      <dsp:nvSpPr>
        <dsp:cNvPr id="0" name=""/>
        <dsp:cNvSpPr/>
      </dsp:nvSpPr>
      <dsp:spPr>
        <a:xfrm>
          <a:off x="2447887" y="3076524"/>
          <a:ext cx="25462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855AFF-424B-444E-A722-C6A38F548925}">
      <dsp:nvSpPr>
        <dsp:cNvPr id="0" name=""/>
        <dsp:cNvSpPr/>
      </dsp:nvSpPr>
      <dsp:spPr>
        <a:xfrm>
          <a:off x="2469770" y="2297037"/>
          <a:ext cx="2498481" cy="379092"/>
        </a:xfrm>
        <a:prstGeom prst="rect">
          <a:avLst/>
        </a:prstGeom>
        <a:solidFill>
          <a:schemeClr val="bg1">
            <a:lumMod val="85000"/>
          </a:schemeClr>
        </a:solidFill>
        <a:ln w="9525" cap="flat" cmpd="sng" algn="ctr">
          <a:solidFill>
            <a:schemeClr val="accent1">
              <a:satMod val="120000"/>
            </a:schemeClr>
          </a:solidFill>
          <a:prstDash val="solid"/>
        </a:ln>
        <a:effectLst>
          <a:outerShdw blurRad="50800" dist="38100" dir="14700000" algn="t" rotWithShape="0">
            <a:srgbClr val="000000">
              <a:alpha val="60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accent3">
                  <a:lumMod val="50000"/>
                </a:schemeClr>
              </a:solidFill>
            </a:rPr>
            <a:t>Weather API</a:t>
          </a:r>
        </a:p>
      </dsp:txBody>
      <dsp:txXfrm>
        <a:off x="2469770" y="2297037"/>
        <a:ext cx="2498481" cy="379092"/>
      </dsp:txXfrm>
    </dsp:sp>
    <dsp:sp modelId="{286C130A-91A6-4A5A-9C22-B446CA166DB3}">
      <dsp:nvSpPr>
        <dsp:cNvPr id="0" name=""/>
        <dsp:cNvSpPr/>
      </dsp:nvSpPr>
      <dsp:spPr>
        <a:xfrm>
          <a:off x="2447887" y="3474571"/>
          <a:ext cx="25462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D13D55-582C-46E2-BBE9-BA4FE1A5CED0}">
      <dsp:nvSpPr>
        <dsp:cNvPr id="0" name=""/>
        <dsp:cNvSpPr/>
      </dsp:nvSpPr>
      <dsp:spPr>
        <a:xfrm>
          <a:off x="2469770" y="2734127"/>
          <a:ext cx="2498481" cy="3790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chemeClr val="accent6">
                  <a:lumMod val="50000"/>
                </a:schemeClr>
              </a:solidFill>
            </a:rPr>
            <a:t>weather_data.csv</a:t>
          </a:r>
        </a:p>
      </dsp:txBody>
      <dsp:txXfrm>
        <a:off x="2469770" y="2734127"/>
        <a:ext cx="2498481" cy="379092"/>
      </dsp:txXfrm>
    </dsp:sp>
    <dsp:sp modelId="{D145FFF1-97E3-4EA6-BED5-FAAFE3CB4B11}">
      <dsp:nvSpPr>
        <dsp:cNvPr id="0" name=""/>
        <dsp:cNvSpPr/>
      </dsp:nvSpPr>
      <dsp:spPr>
        <a:xfrm>
          <a:off x="2447887" y="3872619"/>
          <a:ext cx="25462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276BDD-C367-4900-A5AF-6981F583A69A}">
      <dsp:nvSpPr>
        <dsp:cNvPr id="0" name=""/>
        <dsp:cNvSpPr/>
      </dsp:nvSpPr>
      <dsp:spPr>
        <a:xfrm>
          <a:off x="154483" y="446843"/>
          <a:ext cx="2291666" cy="320538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254000" bIns="56229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Source</a:t>
          </a:r>
        </a:p>
      </dsp:txBody>
      <dsp:txXfrm>
        <a:off x="154483" y="526978"/>
        <a:ext cx="2211532" cy="160269"/>
      </dsp:txXfrm>
    </dsp:sp>
    <dsp:sp modelId="{B6DD9050-C8AB-47D0-A6CD-7CB23186D16F}">
      <dsp:nvSpPr>
        <dsp:cNvPr id="0" name=""/>
        <dsp:cNvSpPr/>
      </dsp:nvSpPr>
      <dsp:spPr>
        <a:xfrm>
          <a:off x="219898" y="692478"/>
          <a:ext cx="1545427" cy="58794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National Football League (NFL) Stadiums in the United States </a:t>
          </a:r>
        </a:p>
      </dsp:txBody>
      <dsp:txXfrm>
        <a:off x="219898" y="692478"/>
        <a:ext cx="1545427" cy="587945"/>
      </dsp:txXfrm>
    </dsp:sp>
    <dsp:sp modelId="{64C29223-5F85-4646-95F7-A35D262096A1}">
      <dsp:nvSpPr>
        <dsp:cNvPr id="0" name=""/>
        <dsp:cNvSpPr/>
      </dsp:nvSpPr>
      <dsp:spPr>
        <a:xfrm>
          <a:off x="805173" y="1011084"/>
          <a:ext cx="1682974" cy="366021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254000" bIns="56229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Source</a:t>
          </a:r>
        </a:p>
      </dsp:txBody>
      <dsp:txXfrm>
        <a:off x="805173" y="1102589"/>
        <a:ext cx="1591469" cy="183011"/>
      </dsp:txXfrm>
    </dsp:sp>
    <dsp:sp modelId="{4F12BE03-1A17-45D8-94CF-E59C584B3224}">
      <dsp:nvSpPr>
        <dsp:cNvPr id="0" name=""/>
        <dsp:cNvSpPr/>
      </dsp:nvSpPr>
      <dsp:spPr>
        <a:xfrm>
          <a:off x="859904" y="1289663"/>
          <a:ext cx="985932" cy="47700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NFL API Documentation </a:t>
          </a:r>
        </a:p>
      </dsp:txBody>
      <dsp:txXfrm>
        <a:off x="859904" y="1289663"/>
        <a:ext cx="985932" cy="477007"/>
      </dsp:txXfrm>
    </dsp:sp>
    <dsp:sp modelId="{650713BC-E095-43AF-BD38-36115961726E}">
      <dsp:nvSpPr>
        <dsp:cNvPr id="0" name=""/>
        <dsp:cNvSpPr/>
      </dsp:nvSpPr>
      <dsp:spPr>
        <a:xfrm>
          <a:off x="995781" y="1894917"/>
          <a:ext cx="1534060" cy="392827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254000" bIns="56229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Source</a:t>
          </a:r>
        </a:p>
      </dsp:txBody>
      <dsp:txXfrm>
        <a:off x="995781" y="1993124"/>
        <a:ext cx="1435853" cy="196413"/>
      </dsp:txXfrm>
    </dsp:sp>
    <dsp:sp modelId="{6ED1817E-BB3D-4F17-BF07-65AB4FFFB888}">
      <dsp:nvSpPr>
        <dsp:cNvPr id="0" name=""/>
        <dsp:cNvSpPr/>
      </dsp:nvSpPr>
      <dsp:spPr>
        <a:xfrm>
          <a:off x="1300915" y="2196131"/>
          <a:ext cx="870433" cy="42896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World weather</a:t>
          </a:r>
        </a:p>
      </dsp:txBody>
      <dsp:txXfrm>
        <a:off x="1300915" y="2196131"/>
        <a:ext cx="870433" cy="4289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hemePictureGrid">
  <dgm:title val="Theme Picture Grid"/>
  <dgm:desc val="Use to show a group of pictures with the first picture being the largest. Can contain up to five Level 1 pictures.  Unused pictures do not appear, but remain available if you switch layouts. Works best with small amounts of corresponding text."/>
  <dgm:catLst>
    <dgm:cat type="picture" pri="13500"/>
    <dgm:cat type="officeonline" pri="8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70">
          <dgm:prSet phldr="1"/>
        </dgm:pt>
        <dgm:pt modelId="8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1" srcId="0" destId="70" srcOrd="1" destOrd="0"/>
        <dgm:cxn modelId="81" srcId="0" destId="8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5"/>
      <dgm:chPref val="5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91"/>
        </dgm:alg>
        <dgm:choose name="Name3">
          <dgm:if name="Name4" func="var" arg="dir" op="equ" val="norm">
            <dgm:constrLst>
              <dgm:constr type="primFontSz" for="des" ptType="node" op="equ" val="65"/>
              <dgm:constr type="l" for="ch" forName="accent1" refType="w" fact="0.0415"/>
              <dgm:constr type="t" for="ch" forName="accent1" refType="h" fact="0.1789"/>
              <dgm:constr type="w" for="ch" forName="accent1" refType="w" fact="0.9585"/>
              <dgm:constr type="h" for="ch" forName="accent1" refType="h" fact="0.8211"/>
              <dgm:constr type="l" for="ch" forName="parent1" refType="w" fact="0"/>
              <dgm:constr type="t" for="ch" forName="parent1" refType="h" fact="0"/>
              <dgm:constr type="w" for="ch" forName="parent1" refType="w" fact="0.9667"/>
              <dgm:constr type="h" for="ch" forName="parent1" refType="h" fact="0.1224"/>
              <dgm:constr type="l" for="ch" forName="picture1" refType="w" fact="0.0019"/>
              <dgm:constr type="t" for="ch" forName="picture1" refType="h" fact="0.1272"/>
              <dgm:constr type="w" for="ch" forName="picture1" refType="w" fact="0.9667"/>
              <dgm:constr type="h" for="ch" forName="picture1" refType="h" fact="0.83"/>
            </dgm:constrLst>
          </dgm:if>
          <dgm:else name="Name5">
            <dgm:constrLst>
              <dgm:constr type="primFontSz" for="des" ptType="node" op="equ" val="65"/>
              <dgm:constr type="l" for="ch" forName="accent1" refType="w" fact="0"/>
              <dgm:constr type="t" for="ch" forName="accent1" refType="h" fact="0.1789"/>
              <dgm:constr type="w" for="ch" forName="accent1" refType="w" fact="0.9585"/>
              <dgm:constr type="h" for="ch" forName="accent1" refType="h" fact="0.8211"/>
              <dgm:constr type="l" for="ch" forName="parent1" refType="w" fact="0.0333"/>
              <dgm:constr type="t" for="ch" forName="parent1" refType="h" fact="0"/>
              <dgm:constr type="w" for="ch" forName="parent1" refType="w" fact="0.9667"/>
              <dgm:constr type="h" for="ch" forName="parent1" refType="h" fact="0.1224"/>
              <dgm:constr type="r" for="ch" forName="picture1" refType="w" fact="0.9981"/>
              <dgm:constr type="t" for="ch" forName="picture1" refType="h" fact="0.1272"/>
              <dgm:constr type="w" for="ch" forName="picture1" refType="w" fact="0.9667"/>
              <dgm:constr type="h" for="ch" forName="picture1" refType="h" fact="0.83"/>
            </dgm:constrLst>
          </dgm:else>
        </dgm:choose>
      </dgm:if>
      <dgm:if name="Name6" axis="ch" ptType="node" func="cnt" op="equ" val="2">
        <dgm:alg type="composite">
          <dgm:param type="ar" val="0.7877"/>
        </dgm:alg>
        <dgm:choose name="Name7">
          <dgm:if name="Name8" func="var" arg="dir" op="equ" val="norm">
            <dgm:constrLst>
              <dgm:constr type="primFontSz" for="des" forName="parent1" val="65"/>
              <dgm:constr type="primFontSz" for="des" forName="parent2" val="65"/>
              <dgm:constr type="primFontSz" for="des" forName="parent2" refType="primFontSz" refFor="des" refForName="parent1" op="lte"/>
              <dgm:constr type="l" for="ch" forName="picture1" refType="w" fact="0.004"/>
              <dgm:constr type="t" for="ch" forName="picture1" refType="h" fact="0.0744"/>
              <dgm:constr type="w" for="ch" forName="picture1" refType="w" fact="0.996"/>
              <dgm:constr type="h" for="ch" forName="picture1" refType="h" fact="0.4853"/>
              <dgm:constr type="l" for="ch" forName="accent1" refType="w" fact="0.0447"/>
              <dgm:constr type="t" for="ch" forName="accent1" refType="h" fact="0.1046"/>
              <dgm:constr type="w" for="ch" forName="accent1" refType="w" fact="0.9169"/>
              <dgm:constr type="h" for="ch" forName="accent1" refType="h" fact="0.8954"/>
              <dgm:constr type="l" for="ch" forName="parent1" refType="w" fact="0"/>
              <dgm:constr type="t" for="ch" forName="parent1" refType="h" fact="0"/>
              <dgm:constr type="w" for="ch" forName="parent1" refType="w" fact="0.996"/>
              <dgm:constr type="h" for="ch" forName="parent1" refType="h" fact="0.0716"/>
              <dgm:constr type="l" for="ch" forName="picture2" refType="w" fact="0.0831"/>
              <dgm:constr type="t" for="ch" forName="picture2" refType="h" fact="0.5391"/>
              <dgm:constr type="w" for="ch" forName="picture2" refType="w" fact="0.8985"/>
              <dgm:constr type="h" for="ch" forName="picture2" refType="h" fact="0.4306"/>
              <dgm:constr type="l" for="ch" forName="parent2" refType="w" fact="0.085"/>
              <dgm:constr type="t" for="ch" forName="parent2" refType="h" fact="0.901"/>
              <dgm:constr type="w" for="ch" forName="parent2" refType="w" fact="0.8947"/>
              <dgm:constr type="h" for="ch" forName="parent2" refType="h" fact="0.0668"/>
            </dgm:constrLst>
          </dgm:if>
          <dgm:else name="Name9">
            <dgm:constrLst>
              <dgm:constr type="primFontSz" for="des" forName="parent1" val="65"/>
              <dgm:constr type="primFontSz" for="des" forName="parent2" val="65"/>
              <dgm:constr type="primFontSz" for="des" forName="parent2" refType="primFontSz" refFor="des" refForName="parent1" op="lte"/>
              <dgm:constr type="r" for="ch" forName="picture1" refType="w" fact="0.996"/>
              <dgm:constr type="t" for="ch" forName="picture1" refType="h" fact="0.0744"/>
              <dgm:constr type="w" for="ch" forName="picture1" refType="w" fact="0.996"/>
              <dgm:constr type="h" for="ch" forName="picture1" refType="h" fact="0.4853"/>
              <dgm:constr type="r" for="ch" forName="accent1" refType="w" fact="0.9597"/>
              <dgm:constr type="t" for="ch" forName="accent1" refType="h" fact="0.1046"/>
              <dgm:constr type="w" for="ch" forName="accent1" refType="w" fact="0.9169"/>
              <dgm:constr type="h" for="ch" forName="accent1" refType="h" fact="0.8954"/>
              <dgm:constr type="r" for="ch" forName="parent1" refType="w"/>
              <dgm:constr type="t" for="ch" forName="parent1" refType="h" fact="0"/>
              <dgm:constr type="w" for="ch" forName="parent1" refType="w" fact="0.996"/>
              <dgm:constr type="h" for="ch" forName="parent1" refType="h" fact="0.0716"/>
              <dgm:constr type="r" for="ch" forName="picture2" refType="w" fact="0.9169"/>
              <dgm:constr type="t" for="ch" forName="picture2" refType="h" fact="0.5391"/>
              <dgm:constr type="w" for="ch" forName="picture2" refType="w" fact="0.8985"/>
              <dgm:constr type="h" for="ch" forName="picture2" refType="h" fact="0.4306"/>
              <dgm:constr type="r" for="ch" forName="parent2" refType="w" fact="0.915"/>
              <dgm:constr type="t" for="ch" forName="parent2" refType="h" fact="0.901"/>
              <dgm:constr type="w" for="ch" forName="parent2" refType="w" fact="0.8947"/>
              <dgm:constr type="h" for="ch" forName="parent2" refType="h" fact="0.0668"/>
            </dgm:constrLst>
          </dgm:else>
        </dgm:choose>
      </dgm:if>
      <dgm:if name="Name10" axis="ch" ptType="node" func="cnt" op="equ" val="3">
        <dgm:alg type="composite">
          <dgm:param type="ar" val="1.0535"/>
        </dgm:alg>
        <dgm:choose name="Name11">
          <dgm:if name="Name12" func="var" arg="dir" op="equ" val="norm">
            <dgm:constrLst>
              <dgm:constr type="primFontSz" for="des" forName="parent1" val="65"/>
              <dgm:constr type="primFontSz" for="des" forName="parent2" val="65"/>
              <dgm:constr type="primFontSz" for="des" forName="parent2" refType="primFontSz" refFor="des" refForName="parent1" op="lte"/>
              <dgm:constr type="primFontSz" for="des" forName="parent3" refType="primFontSz" refFor="des" refForName="parent2" op="equ"/>
              <dgm:constr type="l" for="ch" forName="picture1" refType="w" fact="0.0019"/>
              <dgm:constr type="t" for="ch" forName="picture1" refType="h" fact="0.0934"/>
              <dgm:constr type="w" for="ch" forName="picture1" refType="w" fact="0.9372"/>
              <dgm:constr type="h" for="ch" forName="picture1" refType="h" fact="0.6095"/>
              <dgm:constr type="l" for="ch" forName="accent1" refType="w" fact="0.0403"/>
              <dgm:constr type="t" for="ch" forName="accent1" refType="h" fact="0.1314"/>
              <dgm:constr type="w" for="ch" forName="accent1" refType="w" fact="0.9293"/>
              <dgm:constr type="h" for="ch" forName="accent1" refType="h" fact="0.8686"/>
              <dgm:constr type="l" for="ch" forName="picture3" refType="w" fact="0.5536"/>
              <dgm:constr type="t" for="ch" forName="picture3" refType="h" fact="0.6771"/>
              <dgm:constr type="w" for="ch" forName="picture3" refType="w" fact="0.4464"/>
              <dgm:constr type="h" for="ch" forName="picture3" refType="h" fact="0.2903"/>
              <dgm:constr type="l" for="ch" forName="picture2" refType="w" fact="0.078"/>
              <dgm:constr type="t" for="ch" forName="picture2" refType="h" fact="0.6771"/>
              <dgm:constr type="w" for="ch" forName="picture2" refType="w" fact="0.4458"/>
              <dgm:constr type="h" for="ch" forName="picture2" refType="h" fact="0.2903"/>
              <dgm:constr type="l" for="ch" forName="parent1" refType="w" fact="0"/>
              <dgm:constr type="t" for="ch" forName="parent1" refType="h" fact="0"/>
              <dgm:constr type="w" for="ch" forName="parent1" refType="w" fact="0.9372"/>
              <dgm:constr type="h" for="ch" forName="parent1" refType="h" fact="0.0899"/>
              <dgm:constr type="l" for="ch" forName="parent3" refType="w" fact="0.5548"/>
              <dgm:constr type="t" for="ch" forName="parent3" refType="h" fact="0.9211"/>
              <dgm:constr type="w" for="ch" forName="parent3" refType="w" fact="0.4439"/>
              <dgm:constr type="h" for="ch" forName="parent3" refType="h" fact="0.045"/>
              <dgm:constr type="l" for="ch" forName="parent2" refType="w" fact="0.079"/>
              <dgm:constr type="t" for="ch" forName="parent2" refType="h" fact="0.9211"/>
              <dgm:constr type="w" for="ch" forName="parent2" refType="w" fact="0.4439"/>
              <dgm:constr type="h" for="ch" forName="parent2" refType="h" fact="0.045"/>
            </dgm:constrLst>
          </dgm:if>
          <dgm:else name="Name13">
            <dgm:constrLst>
              <dgm:constr type="primFontSz" for="des" forName="parent1" val="65"/>
              <dgm:constr type="primFontSz" for="des" forName="parent2" val="65"/>
              <dgm:constr type="primFontSz" for="des" forName="parent2" refType="primFontSz" refFor="des" refForName="parent1" op="lte"/>
              <dgm:constr type="primFontSz" for="des" forName="parent3" refType="primFontSz" refFor="des" refForName="parent2" op="equ"/>
              <dgm:constr type="r" for="ch" forName="picture1" refType="w" fact="0.9981"/>
              <dgm:constr type="t" for="ch" forName="picture1" refType="h" fact="0.0934"/>
              <dgm:constr type="w" for="ch" forName="picture1" refType="w" fact="0.9372"/>
              <dgm:constr type="h" for="ch" forName="picture1" refType="h" fact="0.6095"/>
              <dgm:constr type="r" for="ch" forName="accent1" refType="w" fact="0.9597"/>
              <dgm:constr type="t" for="ch" forName="accent1" refType="h" fact="0.1314"/>
              <dgm:constr type="w" for="ch" forName="accent1" refType="w" fact="0.9293"/>
              <dgm:constr type="h" for="ch" forName="accent1" refType="h" fact="0.8686"/>
              <dgm:constr type="r" for="ch" forName="picture3" refType="w" fact="0.4464"/>
              <dgm:constr type="t" for="ch" forName="picture3" refType="h" fact="0.6771"/>
              <dgm:constr type="w" for="ch" forName="picture3" refType="w" fact="0.4464"/>
              <dgm:constr type="h" for="ch" forName="picture3" refType="h" fact="0.2903"/>
              <dgm:constr type="r" for="ch" forName="picture2" refType="w" fact="0.922"/>
              <dgm:constr type="t" for="ch" forName="picture2" refType="h" fact="0.6771"/>
              <dgm:constr type="w" for="ch" forName="picture2" refType="w" fact="0.4458"/>
              <dgm:constr type="h" for="ch" forName="picture2" refType="h" fact="0.2903"/>
              <dgm:constr type="r" for="ch" forName="parent1" refType="w"/>
              <dgm:constr type="t" for="ch" forName="parent1" refType="h" fact="0"/>
              <dgm:constr type="w" for="ch" forName="parent1" refType="w" fact="0.9372"/>
              <dgm:constr type="h" for="ch" forName="parent1" refType="h" fact="0.0899"/>
              <dgm:constr type="r" for="ch" forName="parent3" refType="w" fact="0.4452"/>
              <dgm:constr type="t" for="ch" forName="parent3" refType="h" fact="0.9211"/>
              <dgm:constr type="w" for="ch" forName="parent3" refType="w" fact="0.4439"/>
              <dgm:constr type="h" for="ch" forName="parent3" refType="h" fact="0.045"/>
              <dgm:constr type="r" for="ch" forName="parent2" refType="w" fact="0.921"/>
              <dgm:constr type="t" for="ch" forName="parent2" refType="h" fact="0.9211"/>
              <dgm:constr type="w" for="ch" forName="parent2" refType="w" fact="0.4439"/>
              <dgm:constr type="h" for="ch" forName="parent2" refType="h" fact="0.045"/>
            </dgm:constrLst>
          </dgm:else>
        </dgm:choose>
      </dgm:if>
      <dgm:if name="Name14" axis="ch" ptType="node" func="cnt" op="equ" val="4">
        <dgm:alg type="composite">
          <dgm:param type="ar" val="1.2068"/>
        </dgm:alg>
        <dgm:choose name="Name15">
          <dgm:if name="Name16" func="var" arg="dir" op="equ" val="norm">
            <dgm:constrLst>
              <dgm:constr type="primFontSz" for="des" forName="parent1" val="65"/>
              <dgm:constr type="primFontSz" for="des" forName="parent2" val="65"/>
              <dgm:constr type="primFontSz" for="des" forName="parent2" refType="primFontSz" refFor="des" refForName="parent1" op="lte"/>
              <dgm:constr type="primFontSz" for="des" forName="parent3" refType="primFontSz" refFor="des" refForName="parent2" op="equ"/>
              <dgm:constr type="primFontSz" for="des" forName="parent4" refType="primFontSz" refFor="des" refForName="parent2" op="equ"/>
              <dgm:constr type="l" for="ch" forName="picture1" refType="w" fact="0.0018"/>
              <dgm:constr type="t" for="ch" forName="picture1" refType="h" fact="0.1037"/>
              <dgm:constr type="w" for="ch" forName="picture1" refType="w" fact="0.9084"/>
              <dgm:constr type="h" for="ch" forName="picture1" refType="h" fact="0.6767"/>
              <dgm:constr type="l" for="ch" forName="accent1" refType="w" fact="0.039"/>
              <dgm:constr type="t" for="ch" forName="accent1" refType="h" fact="0.1459"/>
              <dgm:constr type="w" for="ch" forName="accent1" refType="w" fact="0.9007"/>
              <dgm:constr type="h" for="ch" forName="accent1" refType="h" fact="0.8541"/>
              <dgm:constr type="l" for="ch" forName="parent1" refType="w" fact="0"/>
              <dgm:constr type="t" for="ch" forName="parent1" refType="h" fact="0"/>
              <dgm:constr type="w" for="ch" forName="parent1" refType="w" fact="0.9084"/>
              <dgm:constr type="h" for="ch" forName="parent1" refType="h" fact="0.0998"/>
              <dgm:constr type="l" for="ch" forName="picture3" refType="w" fact="0.3539"/>
              <dgm:constr type="t" for="ch" forName="picture3" refType="h" fact="0.7301"/>
              <dgm:constr type="w" for="ch" forName="picture3" refType="w" fact="0.3131"/>
              <dgm:constr type="h" for="ch" forName="picture3" refType="h" fact="0.2332"/>
              <dgm:constr type="l" for="ch" forName="parent3" refType="w" fact="0.3548"/>
              <dgm:constr type="t" for="ch" forName="parent3" refType="h" fact="0.926"/>
              <dgm:constr type="w" for="ch" forName="parent3" refType="w" fact="0.3113"/>
              <dgm:constr type="h" for="ch" forName="parent3" refType="h" fact="0.0361"/>
              <dgm:constr type="l" for="ch" forName="picture4" refType="w" fact="0.6874"/>
              <dgm:constr type="t" for="ch" forName="picture4" refType="h" fact="0.7301"/>
              <dgm:constr type="w" for="ch" forName="picture4" refType="w" fact="0.3126"/>
              <dgm:constr type="h" for="ch" forName="picture4" refType="h" fact="0.2332"/>
              <dgm:constr type="l" for="ch" forName="parent4" refType="w" fact="0.6881"/>
              <dgm:constr type="t" for="ch" forName="parent4" refType="h" fact="0.9264"/>
              <dgm:constr type="w" for="ch" forName="parent4" refType="w" fact="0.3113"/>
              <dgm:constr type="h" for="ch" forName="parent4" refType="h" fact="0.0361"/>
              <dgm:constr type="l" for="ch" forName="picture2" refType="w" fact="0.0204"/>
              <dgm:constr type="t" for="ch" forName="picture2" refType="h" fact="0.7301"/>
              <dgm:constr type="w" for="ch" forName="picture2" refType="w" fact="0.3126"/>
              <dgm:constr type="h" for="ch" forName="picture2" refType="h" fact="0.2332"/>
              <dgm:constr type="l" for="ch" forName="parent2" refType="w" fact="0.0211"/>
              <dgm:constr type="t" for="ch" forName="parent2" refType="h" fact="0.926"/>
              <dgm:constr type="w" for="ch" forName="parent2" refType="w" fact="0.3113"/>
              <dgm:constr type="h" for="ch" forName="parent2" refType="h" fact="0.0361"/>
            </dgm:constrLst>
          </dgm:if>
          <dgm:else name="Name17">
            <dgm:constrLst>
              <dgm:constr type="primFontSz" for="des" forName="parent1" val="65"/>
              <dgm:constr type="primFontSz" for="des" forName="parent2" val="65"/>
              <dgm:constr type="primFontSz" for="des" forName="parent2" refType="primFontSz" refFor="des" refForName="parent1" op="lte"/>
              <dgm:constr type="primFontSz" for="des" forName="parent3" refType="primFontSz" refFor="des" refForName="parent2" op="equ"/>
              <dgm:constr type="primFontSz" for="des" forName="parent4" refType="primFontSz" refFor="des" refForName="parent2" op="equ"/>
              <dgm:constr type="r" for="ch" forName="picture1" refType="w" fact="0.9982"/>
              <dgm:constr type="t" for="ch" forName="picture1" refType="h" fact="0.1037"/>
              <dgm:constr type="w" for="ch" forName="picture1" refType="w" fact="0.9084"/>
              <dgm:constr type="h" for="ch" forName="picture1" refType="h" fact="0.6767"/>
              <dgm:constr type="r" for="ch" forName="accent1" refType="w" fact="0.961"/>
              <dgm:constr type="t" for="ch" forName="accent1" refType="h" fact="0.1459"/>
              <dgm:constr type="w" for="ch" forName="accent1" refType="w" fact="0.9007"/>
              <dgm:constr type="h" for="ch" forName="accent1" refType="h" fact="0.8541"/>
              <dgm:constr type="r" for="ch" forName="parent1" refType="w"/>
              <dgm:constr type="t" for="ch" forName="parent1" refType="h" fact="0"/>
              <dgm:constr type="w" for="ch" forName="parent1" refType="w" fact="0.9084"/>
              <dgm:constr type="h" for="ch" forName="parent1" refType="h" fact="0.0998"/>
              <dgm:constr type="r" for="ch" forName="picture3" refType="w" fact="0.6461"/>
              <dgm:constr type="t" for="ch" forName="picture3" refType="h" fact="0.7301"/>
              <dgm:constr type="w" for="ch" forName="picture3" refType="w" fact="0.3131"/>
              <dgm:constr type="h" for="ch" forName="picture3" refType="h" fact="0.2332"/>
              <dgm:constr type="r" for="ch" forName="parent3" refType="w" fact="0.6452"/>
              <dgm:constr type="t" for="ch" forName="parent3" refType="h" fact="0.926"/>
              <dgm:constr type="w" for="ch" forName="parent3" refType="w" fact="0.3113"/>
              <dgm:constr type="h" for="ch" forName="parent3" refType="h" fact="0.0361"/>
              <dgm:constr type="r" for="ch" forName="picture4" refType="w" fact="0.3126"/>
              <dgm:constr type="t" for="ch" forName="picture4" refType="h" fact="0.7301"/>
              <dgm:constr type="w" for="ch" forName="picture4" refType="w" fact="0.3126"/>
              <dgm:constr type="h" for="ch" forName="picture4" refType="h" fact="0.2332"/>
              <dgm:constr type="r" for="ch" forName="parent4" refType="w" fact="0.3319"/>
              <dgm:constr type="t" for="ch" forName="parent4" refType="h" fact="0.9264"/>
              <dgm:constr type="w" for="ch" forName="parent4" refType="w" fact="0.3113"/>
              <dgm:constr type="h" for="ch" forName="parent4" refType="h" fact="0.0361"/>
              <dgm:constr type="r" for="ch" forName="picture2" refType="w" fact="0.9796"/>
              <dgm:constr type="t" for="ch" forName="picture2" refType="h" fact="0.7301"/>
              <dgm:constr type="w" for="ch" forName="picture2" refType="w" fact="0.3126"/>
              <dgm:constr type="h" for="ch" forName="picture2" refType="h" fact="0.2332"/>
              <dgm:constr type="r" for="ch" forName="parent2" refType="w" fact="0.9789"/>
              <dgm:constr type="t" for="ch" forName="parent2" refType="h" fact="0.926"/>
              <dgm:constr type="w" for="ch" forName="parent2" refType="w" fact="0.3113"/>
              <dgm:constr type="h" for="ch" forName="parent2" refType="h" fact="0.0361"/>
            </dgm:constrLst>
          </dgm:else>
        </dgm:choose>
      </dgm:if>
      <dgm:else name="Name18">
        <dgm:alg type="composite">
          <dgm:param type="ar" val="0.817"/>
        </dgm:alg>
        <dgm:choose name="Name19">
          <dgm:if name="Name20" func="var" arg="dir" op="equ" val="norm">
            <dgm:constrLst>
              <dgm:constr type="primFontSz" for="des" forName="parent1" val="65"/>
              <dgm:constr type="primFontSz" for="des" forName="parent2" val="65"/>
              <dgm:constr type="primFontSz" for="des" forName="parent2" refType="primFontSz" refFor="des" refForName="parent1" op="lte"/>
              <dgm:constr type="primFontSz" for="des" forName="parent3" refType="primFontSz" refFor="des" refForName="parent2" op="equ"/>
              <dgm:constr type="primFontSz" for="des" forName="parent4" refType="primFontSz" refFor="des" refForName="parent2" op="equ"/>
              <dgm:constr type="primFontSz" for="des" forName="parent5" refType="primFontSz" refFor="des" refForName="parent2" op="equ"/>
              <dgm:constr type="l" for="ch" forName="picture1" refType="w" fact="0.0019"/>
              <dgm:constr type="t" for="ch" forName="picture1" refType="h" fact="0.0724"/>
              <dgm:constr type="w" for="ch" forName="picture1" refType="w" fact="0.9372"/>
              <dgm:constr type="h" for="ch" forName="picture1" refType="h" fact="0.4727"/>
              <dgm:constr type="l" for="ch" forName="accent1" refType="w" fact="0.0403"/>
              <dgm:constr type="t" for="ch" forName="accent1" refType="h" fact="0.1019"/>
              <dgm:constr type="w" for="ch" forName="accent1" refType="w" fact="0.9293"/>
              <dgm:constr type="h" for="ch" forName="accent1" refType="h" fact="0.8921"/>
              <dgm:constr type="l" for="ch" forName="picture4" refType="w" fact="0.078"/>
              <dgm:constr type="t" for="ch" forName="picture4" refType="h" fact="0.7749"/>
              <dgm:constr type="w" for="ch" forName="picture4" refType="w" fact="0.4458"/>
              <dgm:constr type="h" for="ch" forName="picture4" refType="h" fact="0.2251"/>
              <dgm:constr type="l" for="ch" forName="picture5" refType="w" fact="0.5536"/>
              <dgm:constr type="t" for="ch" forName="picture5" refType="h" fact="0.7749"/>
              <dgm:constr type="w" for="ch" forName="picture5" refType="w" fact="0.4464"/>
              <dgm:constr type="h" for="ch" forName="picture5" refType="h" fact="0.2251"/>
              <dgm:constr type="l" for="ch" forName="picture3" refType="w" fact="0.5536"/>
              <dgm:constr type="t" for="ch" forName="picture3" refType="h" fact="0.5251"/>
              <dgm:constr type="w" for="ch" forName="picture3" refType="w" fact="0.4464"/>
              <dgm:constr type="h" for="ch" forName="picture3" refType="h" fact="0.2251"/>
              <dgm:constr type="l" for="ch" forName="picture2" refType="w" fact="0.078"/>
              <dgm:constr type="t" for="ch" forName="picture2" refType="h" fact="0.5251"/>
              <dgm:constr type="w" for="ch" forName="picture2" refType="w" fact="0.4458"/>
              <dgm:constr type="h" for="ch" forName="picture2" refType="h" fact="0.2251"/>
              <dgm:constr type="l" for="ch" forName="parent1" refType="w" fact="0"/>
              <dgm:constr type="t" for="ch" forName="parent1" refType="h" fact="0"/>
              <dgm:constr type="w" for="ch" forName="parent1" refType="w" fact="0.9372"/>
              <dgm:constr type="h" for="ch" forName="parent1" refType="h" fact="0.0697"/>
              <dgm:constr type="l" for="ch" forName="parent3" refType="w" fact="0.5548"/>
              <dgm:constr type="t" for="ch" forName="parent3" refType="h" fact="0.7143"/>
              <dgm:constr type="w" for="ch" forName="parent3" refType="w" fact="0.4439"/>
              <dgm:constr type="h" for="ch" forName="parent3" refType="h" fact="0.0349"/>
              <dgm:constr type="l" for="ch" forName="parent5" refType="w" fact="0.5548"/>
              <dgm:constr type="t" for="ch" forName="parent5" refType="h" fact="0.9644"/>
              <dgm:constr type="w" for="ch" forName="parent5" refType="w" fact="0.4439"/>
              <dgm:constr type="h" for="ch" forName="parent5" refType="h" fact="0.0349"/>
              <dgm:constr type="l" for="ch" forName="parent4" refType="w" fact="0.079"/>
              <dgm:constr type="t" for="ch" forName="parent4" refType="h" fact="0.9644"/>
              <dgm:constr type="w" for="ch" forName="parent4" refType="w" fact="0.4439"/>
              <dgm:constr type="h" for="ch" forName="parent4" refType="h" fact="0.0349"/>
              <dgm:constr type="l" for="ch" forName="parent2" refType="w" fact="0.079"/>
              <dgm:constr type="t" for="ch" forName="parent2" refType="h" fact="0.7143"/>
              <dgm:constr type="w" for="ch" forName="parent2" refType="w" fact="0.4439"/>
              <dgm:constr type="h" for="ch" forName="parent2" refType="h" fact="0.0349"/>
            </dgm:constrLst>
          </dgm:if>
          <dgm:else name="Name21">
            <dgm:constrLst>
              <dgm:constr type="primFontSz" for="des" forName="parent1" val="65"/>
              <dgm:constr type="primFontSz" for="des" forName="parent2" val="65"/>
              <dgm:constr type="primFontSz" for="des" forName="parent2" refType="primFontSz" refFor="des" refForName="parent1" op="lte"/>
              <dgm:constr type="primFontSz" for="des" forName="parent3" refType="primFontSz" refFor="des" refForName="parent2" op="equ"/>
              <dgm:constr type="primFontSz" for="des" forName="parent4" refType="primFontSz" refFor="des" refForName="parent2" op="equ"/>
              <dgm:constr type="primFontSz" for="des" forName="parent5" refType="primFontSz" refFor="des" refForName="parent2" op="equ"/>
              <dgm:constr type="r" for="ch" forName="picture1" refType="w" fact="0.9981"/>
              <dgm:constr type="t" for="ch" forName="picture1" refType="h" fact="0.0724"/>
              <dgm:constr type="w" for="ch" forName="picture1" refType="w" fact="0.9372"/>
              <dgm:constr type="h" for="ch" forName="picture1" refType="h" fact="0.4727"/>
              <dgm:constr type="r" for="ch" forName="accent1" refType="w" fact="0.9597"/>
              <dgm:constr type="t" for="ch" forName="accent1" refType="h" fact="0.1019"/>
              <dgm:constr type="w" for="ch" forName="accent1" refType="w" fact="0.9293"/>
              <dgm:constr type="h" for="ch" forName="accent1" refType="h" fact="0.8921"/>
              <dgm:constr type="r" for="ch" forName="picture4" refType="w" fact="0.922"/>
              <dgm:constr type="t" for="ch" forName="picture4" refType="h" fact="0.7749"/>
              <dgm:constr type="w" for="ch" forName="picture4" refType="w" fact="0.4458"/>
              <dgm:constr type="h" for="ch" forName="picture4" refType="h" fact="0.2251"/>
              <dgm:constr type="r" for="ch" forName="picture5" refType="w" fact="0.4464"/>
              <dgm:constr type="t" for="ch" forName="picture5" refType="h" fact="0.7749"/>
              <dgm:constr type="w" for="ch" forName="picture5" refType="w" fact="0.4464"/>
              <dgm:constr type="h" for="ch" forName="picture5" refType="h" fact="0.2251"/>
              <dgm:constr type="r" for="ch" forName="picture3" refType="w" fact="0.4464"/>
              <dgm:constr type="t" for="ch" forName="picture3" refType="h" fact="0.5251"/>
              <dgm:constr type="w" for="ch" forName="picture3" refType="w" fact="0.4464"/>
              <dgm:constr type="h" for="ch" forName="picture3" refType="h" fact="0.2251"/>
              <dgm:constr type="r" for="ch" forName="picture2" refType="w" fact="0.922"/>
              <dgm:constr type="t" for="ch" forName="picture2" refType="h" fact="0.5251"/>
              <dgm:constr type="w" for="ch" forName="picture2" refType="w" fact="0.4458"/>
              <dgm:constr type="h" for="ch" forName="picture2" refType="h" fact="0.2251"/>
              <dgm:constr type="l" for="ch" forName="parent1" refType="w" fact="0.0628"/>
              <dgm:constr type="t" for="ch" forName="parent1" refType="h" fact="0"/>
              <dgm:constr type="w" for="ch" forName="parent1" refType="w" fact="0.9372"/>
              <dgm:constr type="h" for="ch" forName="parent1" refType="h" fact="0.0697"/>
              <dgm:constr type="r" for="ch" forName="parent3" refType="w" fact="0.4452"/>
              <dgm:constr type="t" for="ch" forName="parent3" refType="h" fact="0.7143"/>
              <dgm:constr type="w" for="ch" forName="parent3" refType="w" fact="0.4439"/>
              <dgm:constr type="h" for="ch" forName="parent3" refType="h" fact="0.0349"/>
              <dgm:constr type="r" for="ch" forName="parent5" refType="w" fact="0.4452"/>
              <dgm:constr type="t" for="ch" forName="parent5" refType="h" fact="0.9644"/>
              <dgm:constr type="w" for="ch" forName="parent5" refType="w" fact="0.4439"/>
              <dgm:constr type="h" for="ch" forName="parent5" refType="h" fact="0.0349"/>
              <dgm:constr type="r" for="ch" forName="parent4" refType="w" fact="0.921"/>
              <dgm:constr type="t" for="ch" forName="parent4" refType="h" fact="0.9644"/>
              <dgm:constr type="w" for="ch" forName="parent4" refType="w" fact="0.4439"/>
              <dgm:constr type="h" for="ch" forName="parent4" refType="h" fact="0.0349"/>
              <dgm:constr type="r" for="ch" forName="parent2" refType="w" fact="0.921"/>
              <dgm:constr type="t" for="ch" forName="parent2" refType="h" fact="0.7143"/>
              <dgm:constr type="w" for="ch" forName="parent2" refType="w" fact="0.4439"/>
              <dgm:constr type="h" for="ch" forName="parent2" refType="h" fact="0.0349"/>
            </dgm:constrLst>
          </dgm:else>
        </dgm:choose>
      </dgm:else>
    </dgm:choose>
    <dgm:forEach name="Name22" axis="ch" ptType="node" cnt="1">
      <dgm:layoutNode name="picture1">
        <dgm:alg type="sp"/>
        <dgm:shape xmlns:r="http://schemas.openxmlformats.org/officeDocument/2006/relationships" r:blip="">
          <dgm:adjLst/>
        </dgm:shape>
        <dgm:presOf/>
        <dgm:forEach name="Name23" ref="pictureWrapper"/>
      </dgm:layoutNode>
      <dgm:layoutNode name="accent1" styleLbl="parChTrans1D1">
        <dgm:alg type="sp"/>
        <dgm:shape xmlns:r="http://schemas.openxmlformats.org/officeDocument/2006/relationships" type="rect" r:blip="">
          <dgm:adjLst/>
        </dgm:shape>
        <dgm:presOf/>
      </dgm:layoutNode>
      <dgm:layoutNode name="parent1" styleLbl="revTx">
        <dgm:varLst>
          <dgm:chMax val="0"/>
          <dgm:chPref val="0"/>
          <dgm:bulletEnabled val="1"/>
        </dgm:varLst>
        <dgm:alg type="tx">
          <dgm:param type="parTxLTRAlign" val="l"/>
          <dgm:param type="parTxRTLAlign" val="l"/>
          <dgm:param type="txAnchorVert" val="b"/>
          <dgm:param type="txAnchorVertCh" val="b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4" axis="ch" ptType="node" st="2" cnt="1">
      <dgm:layoutNode name="picture2">
        <dgm:alg type="sp"/>
        <dgm:shape xmlns:r="http://schemas.openxmlformats.org/officeDocument/2006/relationships" r:blip="">
          <dgm:adjLst/>
        </dgm:shape>
        <dgm:presOf/>
        <dgm:forEach name="Name25" ref="pictureWrapper"/>
      </dgm:layoutNode>
      <dgm:layoutNode name="parent2" styleLbl="trBgShp">
        <dgm:varLst>
          <dgm:chMax val="0"/>
          <dgm:chPref val="0"/>
          <dgm:bulletEnabled val="1"/>
        </dgm:varLst>
        <dgm:alg type="tx">
          <dgm:param type="parTxLTRAlign" val="r"/>
          <dgm:param type="parTxRTLAlign" val="r"/>
          <dgm:param type="txAnchorVert" val="b"/>
          <dgm:param type="txAnchorVertCh" val="b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6" axis="ch" ptType="node" st="3" cnt="1">
      <dgm:layoutNode name="picture3">
        <dgm:alg type="sp"/>
        <dgm:shape xmlns:r="http://schemas.openxmlformats.org/officeDocument/2006/relationships" r:blip="">
          <dgm:adjLst/>
        </dgm:shape>
        <dgm:presOf/>
        <dgm:forEach name="Name27" ref="pictureWrapper"/>
      </dgm:layoutNode>
      <dgm:layoutNode name="parent3" styleLbl="trBgShp">
        <dgm:varLst>
          <dgm:chMax val="0"/>
          <dgm:chPref val="0"/>
          <dgm:bulletEnabled val="1"/>
        </dgm:varLst>
        <dgm:alg type="tx">
          <dgm:param type="parTxLTRAlign" val="r"/>
          <dgm:param type="parTxRTLAlign" val="r"/>
          <dgm:param type="txAnchorVert" val="b"/>
          <dgm:param type="txAnchorVertCh" val="b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8" axis="ch" ptType="node" st="4" cnt="1">
      <dgm:layoutNode name="picture4">
        <dgm:alg type="sp"/>
        <dgm:shape xmlns:r="http://schemas.openxmlformats.org/officeDocument/2006/relationships" r:blip="">
          <dgm:adjLst/>
        </dgm:shape>
        <dgm:presOf/>
        <dgm:forEach name="Name29" ref="pictureWrapper"/>
      </dgm:layoutNode>
      <dgm:layoutNode name="parent4" styleLbl="trBgShp">
        <dgm:varLst>
          <dgm:chMax val="0"/>
          <dgm:chPref val="0"/>
          <dgm:bulletEnabled val="1"/>
        </dgm:varLst>
        <dgm:alg type="tx">
          <dgm:param type="parTxLTRAlign" val="r"/>
          <dgm:param type="parTxRTLAlign" val="r"/>
          <dgm:param type="txAnchorVert" val="b"/>
          <dgm:param type="txAnchorVertCh" val="b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0" axis="ch" ptType="node" st="5" cnt="1">
      <dgm:layoutNode name="picture5">
        <dgm:alg type="sp"/>
        <dgm:shape xmlns:r="http://schemas.openxmlformats.org/officeDocument/2006/relationships" r:blip="">
          <dgm:adjLst/>
        </dgm:shape>
        <dgm:presOf/>
        <dgm:forEach name="Name31" ref="pictureWrapper"/>
      </dgm:layoutNode>
      <dgm:layoutNode name="parent5" styleLbl="trBgShp">
        <dgm:varLst>
          <dgm:chMax val="0"/>
          <dgm:chPref val="0"/>
        </dgm:varLst>
        <dgm:alg type="tx">
          <dgm:param type="parTxLTRAlign" val="r"/>
          <dgm:param type="parTxRTLAlign" val="r"/>
          <dgm:param type="txAnchorVert" val="b"/>
          <dgm:param type="txAnchorVertCh" val="b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wrapper" axis="self" ptType="parTrans">
      <dgm:forEach name="pictureWrapper" axis="self">
        <dgm:layoutNode name="picture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4524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2725" y="0"/>
            <a:ext cx="3078163" cy="4524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08C837-538F-405C-8374-3BBB4789EB9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39788" y="1130300"/>
            <a:ext cx="5422900" cy="30495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349750"/>
            <a:ext cx="5683250" cy="35575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585200"/>
            <a:ext cx="3078163" cy="4524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2725" y="8585200"/>
            <a:ext cx="3078163" cy="4524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9AEF6-7604-43EE-B719-09DFD6367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382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46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7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33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02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3728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0706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9844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19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581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248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772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4C69A73-BDE1-4C12-BAD2-EE016B62B61A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68813D5-945E-497D-9865-6DB6066FD5E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3601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uredbits.com/api/#NFLData" TargetMode="External"/><Relationship Id="rId2" Type="http://schemas.openxmlformats.org/officeDocument/2006/relationships/hyperlink" Target="https://public.opendatasoft.com/explore/dataset/stadiums_nfl/expor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orldweatheronline.com/developer/api/docs/historical-weather-api.aspx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openxmlformats.org/officeDocument/2006/relationships/diagramColors" Target="../diagrams/colors3.xml"/><Relationship Id="rId3" Type="http://schemas.openxmlformats.org/officeDocument/2006/relationships/diagramLayout" Target="../diagrams/layout2.xml"/><Relationship Id="rId7" Type="http://schemas.openxmlformats.org/officeDocument/2006/relationships/image" Target="../media/image11.png"/><Relationship Id="rId12" Type="http://schemas.openxmlformats.org/officeDocument/2006/relationships/diagramQuickStyle" Target="../diagrams/quickStyle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diagramLayout" Target="../diagrams/layout3.xml"/><Relationship Id="rId5" Type="http://schemas.openxmlformats.org/officeDocument/2006/relationships/diagramColors" Target="../diagrams/colors2.xml"/><Relationship Id="rId15" Type="http://schemas.openxmlformats.org/officeDocument/2006/relationships/image" Target="../media/image14.png"/><Relationship Id="rId10" Type="http://schemas.openxmlformats.org/officeDocument/2006/relationships/diagramData" Target="../diagrams/data3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3.png"/><Relationship Id="rId14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FB570A-8205-426B-8923-562108F109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228"/>
          <a:stretch/>
        </p:blipFill>
        <p:spPr>
          <a:xfrm>
            <a:off x="606666" y="620784"/>
            <a:ext cx="10960493" cy="5277085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638363D-B3E7-4135-8C5D-3B5E33771387}"/>
              </a:ext>
            </a:extLst>
          </p:cNvPr>
          <p:cNvSpPr txBox="1">
            <a:spLocks/>
          </p:cNvSpPr>
          <p:nvPr/>
        </p:nvSpPr>
        <p:spPr>
          <a:xfrm>
            <a:off x="798406" y="796795"/>
            <a:ext cx="9945384" cy="12569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WEATHER TO BE IN OR OU</a:t>
            </a:r>
            <a:r>
              <a:rPr lang="en-US" sz="4800" b="1" dirty="0">
                <a:solidFill>
                  <a:schemeClr val="bg1"/>
                </a:solidFill>
              </a:rPr>
              <a:t>T</a:t>
            </a:r>
            <a:r>
              <a:rPr lang="en-US" sz="5600" b="1" dirty="0">
                <a:solidFill>
                  <a:schemeClr val="bg1"/>
                </a:solidFill>
              </a:rPr>
              <a:t>.</a:t>
            </a:r>
            <a:r>
              <a:rPr lang="en-US" sz="5600" b="1" dirty="0">
                <a:solidFill>
                  <a:schemeClr val="tx1"/>
                </a:solidFill>
              </a:rPr>
              <a:t> </a:t>
            </a:r>
            <a:r>
              <a:rPr lang="en-US" sz="5600" dirty="0">
                <a:solidFill>
                  <a:schemeClr val="tx1"/>
                </a:solidFill>
              </a:rPr>
              <a:t> </a:t>
            </a:r>
          </a:p>
          <a:p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279FF8-6D03-432C-A403-FC39B46C3876}"/>
              </a:ext>
            </a:extLst>
          </p:cNvPr>
          <p:cNvSpPr/>
          <p:nvPr/>
        </p:nvSpPr>
        <p:spPr>
          <a:xfrm>
            <a:off x="946120" y="1387146"/>
            <a:ext cx="76268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NFL team performance base on geography and stadium type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8C40AE18-4404-498A-A73C-B16C20385892}"/>
              </a:ext>
            </a:extLst>
          </p:cNvPr>
          <p:cNvSpPr txBox="1">
            <a:spLocks/>
          </p:cNvSpPr>
          <p:nvPr/>
        </p:nvSpPr>
        <p:spPr>
          <a:xfrm>
            <a:off x="2680916" y="5943381"/>
            <a:ext cx="8317584" cy="1256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sz="1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Analytics Project- Groupe 0: Alimam, Subhra, Mike &amp; Carlos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2CF592-0AA0-4DF8-ACDE-9601431A7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8136" y="6422586"/>
            <a:ext cx="395137" cy="3750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7DB30A-ADBB-4208-A46A-AC5D42456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7685" y="6422586"/>
            <a:ext cx="360647" cy="3750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7D30F65-7A0B-4FA4-A3BF-F5AB346CC68A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" t="68001" r="1" b="-2"/>
          <a:stretch/>
        </p:blipFill>
        <p:spPr bwMode="auto">
          <a:xfrm>
            <a:off x="10823274" y="6422586"/>
            <a:ext cx="360647" cy="3750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739073-A392-4FA5-937A-EBC55EC40C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83921" y="6422586"/>
            <a:ext cx="378109" cy="37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899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8BF99-1CAF-41EF-BACB-0EE5F79D9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88906"/>
            <a:ext cx="10058400" cy="748454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A7434-B57A-4999-B0C3-1684C7470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Due to the limits od allowable API request,  We recognize that our sample size is not enough to make an accurate conclusion. </a:t>
            </a:r>
          </a:p>
          <a:p>
            <a:r>
              <a:rPr lang="en-US" dirty="0">
                <a:solidFill>
                  <a:srgbClr val="002060"/>
                </a:solidFill>
              </a:rPr>
              <a:t>However It is clear that weather doesn’t  in fact affect the outcome of a football game.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913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8CE0A-1250-47D1-A9A3-18DDA19E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rgbClr val="002060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A506B-6AD9-488C-AA0D-21B5699F5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</a:rPr>
              <a:t>National Football League (NFL) Stadiums in the United States </a:t>
            </a:r>
            <a:r>
              <a:rPr lang="en-US" sz="1400" dirty="0">
                <a:solidFill>
                  <a:srgbClr val="002060"/>
                </a:solidFill>
                <a:hlinkClick r:id="rId2"/>
              </a:rPr>
              <a:t>https://public.opendatasoft.com/explore/dataset/stadiums_nfl/export/</a:t>
            </a:r>
            <a:endParaRPr lang="en-US" sz="1400" i="1" dirty="0">
              <a:solidFill>
                <a:srgbClr val="002060"/>
              </a:solidFill>
            </a:endParaRPr>
          </a:p>
          <a:p>
            <a:pPr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fr-FR" sz="1400" dirty="0">
                <a:solidFill>
                  <a:srgbClr val="002060"/>
                </a:solidFill>
              </a:rPr>
              <a:t>NFL API Documentation </a:t>
            </a:r>
            <a:r>
              <a:rPr lang="fr-FR" sz="1400" i="1" dirty="0">
                <a:solidFill>
                  <a:srgbClr val="002060"/>
                </a:solidFill>
                <a:hlinkClick r:id="rId3"/>
              </a:rPr>
              <a:t>http://www.suredbits.com/api/#NFLData</a:t>
            </a:r>
            <a:endParaRPr lang="fr-FR" sz="1400" i="1" dirty="0">
              <a:solidFill>
                <a:srgbClr val="002060"/>
              </a:solidFill>
            </a:endParaRPr>
          </a:p>
          <a:p>
            <a:pPr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rgbClr val="002060"/>
                </a:solidFill>
              </a:rPr>
              <a:t>Historical Weather API </a:t>
            </a:r>
            <a:r>
              <a:rPr lang="en-US" sz="1400" dirty="0">
                <a:solidFill>
                  <a:srgbClr val="002060"/>
                </a:solidFill>
                <a:hlinkClick r:id="rId4"/>
              </a:rPr>
              <a:t>https://www.worldweatheronline.com/developer/api/docs/historical-weather-api.aspx</a:t>
            </a:r>
            <a:endParaRPr lang="en-US" sz="1400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endParaRPr lang="en-US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221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3BEA-7088-0543-9093-E6A3E8F64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Snippet codes samples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18E766-F22A-944D-80DB-9656D7DFD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675" y="1672045"/>
            <a:ext cx="5381781" cy="454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40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3BEA-7088-0543-9093-E6A3E8F64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Final </a:t>
            </a:r>
            <a:r>
              <a:rPr lang="en-US" sz="4000" dirty="0" err="1">
                <a:solidFill>
                  <a:srgbClr val="0070C0"/>
                </a:solidFill>
              </a:rPr>
              <a:t>dataframe</a:t>
            </a:r>
            <a:r>
              <a:rPr lang="en-US" sz="4000" dirty="0">
                <a:solidFill>
                  <a:srgbClr val="0070C0"/>
                </a:solidFill>
              </a:rPr>
              <a:t> sample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226A95-EF31-4C55-9ADE-004AA8F6B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539" y="1737360"/>
            <a:ext cx="8900780" cy="462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880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982BA-A103-40B0-A059-E64DD030B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907" y="2058015"/>
            <a:ext cx="4040113" cy="262182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sz="1600" dirty="0">
                <a:solidFill>
                  <a:srgbClr val="002060"/>
                </a:solidFill>
              </a:rPr>
              <a:t>Stadium Types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3F74161-5435-4E13-BFCA-E6070C57B9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53787"/>
              </p:ext>
            </p:extLst>
          </p:nvPr>
        </p:nvGraphicFramePr>
        <p:xfrm>
          <a:off x="1019464" y="2403301"/>
          <a:ext cx="4675798" cy="3733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97DD5C64-918A-4C1C-92C3-504F4D31BBFF}"/>
              </a:ext>
            </a:extLst>
          </p:cNvPr>
          <p:cNvSpPr txBox="1">
            <a:spLocks/>
          </p:cNvSpPr>
          <p:nvPr/>
        </p:nvSpPr>
        <p:spPr>
          <a:xfrm>
            <a:off x="8025081" y="4888077"/>
            <a:ext cx="4040113" cy="55225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02060"/>
                </a:solidFill>
              </a:rPr>
              <a:t>Geography</a:t>
            </a:r>
            <a:r>
              <a:rPr lang="en-US" dirty="0">
                <a:solidFill>
                  <a:srgbClr val="002060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544DC8-2985-4EFD-BE13-1AB62ABBFC60}"/>
              </a:ext>
            </a:extLst>
          </p:cNvPr>
          <p:cNvSpPr txBox="1"/>
          <p:nvPr/>
        </p:nvSpPr>
        <p:spPr>
          <a:xfrm>
            <a:off x="1019465" y="998867"/>
            <a:ext cx="9261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Introduction</a:t>
            </a:r>
            <a:r>
              <a:rPr lang="en-US" dirty="0"/>
              <a:t>  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F2C5C46F-25BB-4DD1-9E58-2AC0FB52B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Project- Groupe 0: Alimam, Subhra, Mike &amp; Carlos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A6A801EB-8C78-4444-8BA9-B1A18F2A7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BC618F-58B5-4121-8AED-DB484AEC5F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5263" y="2029683"/>
            <a:ext cx="6369932" cy="37335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Arrow: Up 8">
            <a:extLst>
              <a:ext uri="{FF2B5EF4-FFF2-40B4-BE49-F238E27FC236}">
                <a16:creationId xmlns:a16="http://schemas.microsoft.com/office/drawing/2014/main" id="{CC27CD75-A00D-420B-B159-758733D3DCD2}"/>
              </a:ext>
            </a:extLst>
          </p:cNvPr>
          <p:cNvSpPr/>
          <p:nvPr/>
        </p:nvSpPr>
        <p:spPr>
          <a:xfrm rot="10800000">
            <a:off x="8240352" y="1412358"/>
            <a:ext cx="268637" cy="7103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Up 11">
            <a:extLst>
              <a:ext uri="{FF2B5EF4-FFF2-40B4-BE49-F238E27FC236}">
                <a16:creationId xmlns:a16="http://schemas.microsoft.com/office/drawing/2014/main" id="{FEADF2D4-25D3-4616-AC80-709312F1806F}"/>
              </a:ext>
            </a:extLst>
          </p:cNvPr>
          <p:cNvSpPr/>
          <p:nvPr/>
        </p:nvSpPr>
        <p:spPr>
          <a:xfrm rot="10800000">
            <a:off x="11025288" y="1412358"/>
            <a:ext cx="268637" cy="710336"/>
          </a:xfrm>
          <a:prstGeom prst="upArrow">
            <a:avLst/>
          </a:prstGeom>
          <a:solidFill>
            <a:schemeClr val="bg1">
              <a:lumMod val="8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Double Wave 10">
            <a:extLst>
              <a:ext uri="{FF2B5EF4-FFF2-40B4-BE49-F238E27FC236}">
                <a16:creationId xmlns:a16="http://schemas.microsoft.com/office/drawing/2014/main" id="{ACDBBA0A-6FB4-438D-AA75-FB939341C980}"/>
              </a:ext>
            </a:extLst>
          </p:cNvPr>
          <p:cNvSpPr/>
          <p:nvPr/>
        </p:nvSpPr>
        <p:spPr>
          <a:xfrm>
            <a:off x="8083804" y="1115052"/>
            <a:ext cx="3417501" cy="707886"/>
          </a:xfrm>
          <a:prstGeom prst="doubleWav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2015-2016 Seasons </a:t>
            </a:r>
          </a:p>
        </p:txBody>
      </p:sp>
    </p:spTree>
    <p:extLst>
      <p:ext uri="{BB962C8B-B14F-4D97-AF65-F5344CB8AC3E}">
        <p14:creationId xmlns:p14="http://schemas.microsoft.com/office/powerpoint/2010/main" val="2179984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4E7F6-A7BE-444E-93A9-5A118A9F0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087565"/>
            <a:ext cx="10058400" cy="649795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Hypothesis</a:t>
            </a:r>
            <a:r>
              <a:rPr lang="en-US" sz="4000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D8A26-E502-4CD2-9E0E-9487A4D29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398" y="1879258"/>
            <a:ext cx="10058400" cy="305148"/>
          </a:xfr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normAutofit fontScale="70000" lnSpcReduction="20000"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2060"/>
                </a:solidFill>
              </a:rPr>
              <a:t>NFL teams with Domes or Closable roofs should have better records since they don't have to play home games in bad weather.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100B6D8-7447-4F51-B033-875C709C4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Project- Groupe 0: Alimam, Subhra, Mike &amp; Carlos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E92BEFC-AEE3-4261-86D5-30E56ACC4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A4EAC2-B09C-4410-B1BC-E0EFA0861974}"/>
              </a:ext>
            </a:extLst>
          </p:cNvPr>
          <p:cNvSpPr txBox="1">
            <a:spLocks/>
          </p:cNvSpPr>
          <p:nvPr/>
        </p:nvSpPr>
        <p:spPr>
          <a:xfrm>
            <a:off x="1115748" y="2631452"/>
            <a:ext cx="2767476" cy="365125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  <a:r>
              <a:rPr lang="en-US" b="1" dirty="0">
                <a:solidFill>
                  <a:srgbClr val="002060"/>
                </a:solidFill>
              </a:rPr>
              <a:t>Null</a:t>
            </a:r>
          </a:p>
        </p:txBody>
      </p:sp>
      <p:sp>
        <p:nvSpPr>
          <p:cNvPr id="9" name="AutoShape 6" descr="Related image">
            <a:extLst>
              <a:ext uri="{FF2B5EF4-FFF2-40B4-BE49-F238E27FC236}">
                <a16:creationId xmlns:a16="http://schemas.microsoft.com/office/drawing/2014/main" id="{3E37706B-6F26-4C6B-BEB5-89E2BC2D307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9FA89E-ED21-464A-86E3-BBEA8EDBFF52}"/>
              </a:ext>
            </a:extLst>
          </p:cNvPr>
          <p:cNvSpPr/>
          <p:nvPr/>
        </p:nvSpPr>
        <p:spPr>
          <a:xfrm>
            <a:off x="1014958" y="3429000"/>
            <a:ext cx="10162084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/>
              <a:t>Null: </a:t>
            </a:r>
            <a:r>
              <a:rPr lang="en-US" dirty="0"/>
              <a:t>Having a Dome or Closable roof does not affect  an NFL team's record.</a:t>
            </a:r>
          </a:p>
        </p:txBody>
      </p:sp>
    </p:spTree>
    <p:extLst>
      <p:ext uri="{BB962C8B-B14F-4D97-AF65-F5344CB8AC3E}">
        <p14:creationId xmlns:p14="http://schemas.microsoft.com/office/powerpoint/2010/main" val="3893080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8ABD3-B595-4C5C-8215-7CC1ACF83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05522"/>
            <a:ext cx="10058400" cy="831838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exploration and Cleaning up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489F5AA-74E8-4ED1-A9A8-EC837CC00B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2601493"/>
              </p:ext>
            </p:extLst>
          </p:nvPr>
        </p:nvGraphicFramePr>
        <p:xfrm>
          <a:off x="1097280" y="1897425"/>
          <a:ext cx="4998720" cy="38954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2C712622-E8CA-47E4-A07E-582744D32D73}"/>
              </a:ext>
            </a:extLst>
          </p:cNvPr>
          <p:cNvGrpSpPr/>
          <p:nvPr/>
        </p:nvGrpSpPr>
        <p:grpSpPr>
          <a:xfrm>
            <a:off x="6126480" y="1846262"/>
            <a:ext cx="5660052" cy="4009253"/>
            <a:chOff x="6126480" y="1846263"/>
            <a:chExt cx="4699831" cy="327437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F551599-162F-4430-ADBF-0D44FA091DB3}"/>
                </a:ext>
              </a:extLst>
            </p:cNvPr>
            <p:cNvSpPr/>
            <p:nvPr/>
          </p:nvSpPr>
          <p:spPr>
            <a:xfrm>
              <a:off x="6126480" y="1846263"/>
              <a:ext cx="4699831" cy="3274378"/>
            </a:xfrm>
            <a:prstGeom prst="rect">
              <a:avLst/>
            </a:prstGeom>
            <a:ln>
              <a:prstDash val="sysDash"/>
            </a:ln>
          </p:spPr>
        </p:sp>
        <p:sp>
          <p:nvSpPr>
            <p:cNvPr id="9" name="Straight Connector 8">
              <a:extLst>
                <a:ext uri="{FF2B5EF4-FFF2-40B4-BE49-F238E27FC236}">
                  <a16:creationId xmlns:a16="http://schemas.microsoft.com/office/drawing/2014/main" id="{16FBA3A7-898C-47DD-A274-B66FA1DED1AA}"/>
                </a:ext>
              </a:extLst>
            </p:cNvPr>
            <p:cNvSpPr/>
            <p:nvPr/>
          </p:nvSpPr>
          <p:spPr>
            <a:xfrm>
              <a:off x="6126480" y="1846263"/>
              <a:ext cx="4699831" cy="0"/>
            </a:xfrm>
            <a:prstGeom prst="line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1A58DC7-D441-491E-BB71-44B97BC4DBB1}"/>
                </a:ext>
              </a:extLst>
            </p:cNvPr>
            <p:cNvSpPr/>
            <p:nvPr/>
          </p:nvSpPr>
          <p:spPr>
            <a:xfrm>
              <a:off x="6148923" y="1919369"/>
              <a:ext cx="2301521" cy="594930"/>
            </a:xfrm>
            <a:custGeom>
              <a:avLst/>
              <a:gdLst>
                <a:gd name="connsiteX0" fmla="*/ 0 w 2301521"/>
                <a:gd name="connsiteY0" fmla="*/ 0 h 3274378"/>
                <a:gd name="connsiteX1" fmla="*/ 2301521 w 2301521"/>
                <a:gd name="connsiteY1" fmla="*/ 0 h 3274378"/>
                <a:gd name="connsiteX2" fmla="*/ 2301521 w 2301521"/>
                <a:gd name="connsiteY2" fmla="*/ 3274378 h 3274378"/>
                <a:gd name="connsiteX3" fmla="*/ 0 w 2301521"/>
                <a:gd name="connsiteY3" fmla="*/ 3274378 h 3274378"/>
                <a:gd name="connsiteX4" fmla="*/ 0 w 2301521"/>
                <a:gd name="connsiteY4" fmla="*/ 0 h 327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1521" h="3274378">
                  <a:moveTo>
                    <a:pt x="0" y="0"/>
                  </a:moveTo>
                  <a:lnTo>
                    <a:pt x="2301521" y="0"/>
                  </a:lnTo>
                  <a:lnTo>
                    <a:pt x="2301521" y="3274378"/>
                  </a:lnTo>
                  <a:lnTo>
                    <a:pt x="0" y="327437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>
                  <a:solidFill>
                    <a:srgbClr val="002060"/>
                  </a:solidFill>
                </a:rPr>
                <a:t>Cleaning UP</a:t>
              </a: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7D6C99C-0E69-48EA-8ABE-96C1A428E496}"/>
                </a:ext>
              </a:extLst>
            </p:cNvPr>
            <p:cNvSpPr/>
            <p:nvPr/>
          </p:nvSpPr>
          <p:spPr>
            <a:xfrm>
              <a:off x="8472888" y="1897425"/>
              <a:ext cx="2349089" cy="1023243"/>
            </a:xfrm>
            <a:custGeom>
              <a:avLst/>
              <a:gdLst>
                <a:gd name="connsiteX0" fmla="*/ 0 w 2349089"/>
                <a:gd name="connsiteY0" fmla="*/ 0 h 1023243"/>
                <a:gd name="connsiteX1" fmla="*/ 2349089 w 2349089"/>
                <a:gd name="connsiteY1" fmla="*/ 0 h 1023243"/>
                <a:gd name="connsiteX2" fmla="*/ 2349089 w 2349089"/>
                <a:gd name="connsiteY2" fmla="*/ 1023243 h 1023243"/>
                <a:gd name="connsiteX3" fmla="*/ 0 w 2349089"/>
                <a:gd name="connsiteY3" fmla="*/ 1023243 h 1023243"/>
                <a:gd name="connsiteX4" fmla="*/ 0 w 2349089"/>
                <a:gd name="connsiteY4" fmla="*/ 0 h 1023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9089" h="1023243">
                  <a:moveTo>
                    <a:pt x="0" y="0"/>
                  </a:moveTo>
                  <a:lnTo>
                    <a:pt x="2349089" y="0"/>
                  </a:lnTo>
                  <a:lnTo>
                    <a:pt x="2349089" y="1023243"/>
                  </a:lnTo>
                  <a:lnTo>
                    <a:pt x="0" y="102324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None/>
              </a:pPr>
              <a:r>
                <a:rPr lang="en-US" sz="2000" b="1" kern="1200" dirty="0">
                  <a:solidFill>
                    <a:srgbClr val="002060"/>
                  </a:solidFill>
                </a:rPr>
                <a:t>NFL Scores Data</a:t>
              </a:r>
            </a:p>
          </p:txBody>
        </p:sp>
        <p:sp>
          <p:nvSpPr>
            <p:cNvPr id="12" name="Straight Connector 11">
              <a:extLst>
                <a:ext uri="{FF2B5EF4-FFF2-40B4-BE49-F238E27FC236}">
                  <a16:creationId xmlns:a16="http://schemas.microsoft.com/office/drawing/2014/main" id="{4A626D0B-7D9F-4ADC-8C56-9019852A0433}"/>
                </a:ext>
              </a:extLst>
            </p:cNvPr>
            <p:cNvSpPr/>
            <p:nvPr/>
          </p:nvSpPr>
          <p:spPr>
            <a:xfrm>
              <a:off x="8428001" y="2920668"/>
              <a:ext cx="2393976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F3C1A4C-26CF-4646-9E42-5D9EBCD22388}"/>
                </a:ext>
              </a:extLst>
            </p:cNvPr>
            <p:cNvSpPr/>
            <p:nvPr/>
          </p:nvSpPr>
          <p:spPr>
            <a:xfrm>
              <a:off x="8472888" y="2971830"/>
              <a:ext cx="2349089" cy="1023243"/>
            </a:xfrm>
            <a:custGeom>
              <a:avLst/>
              <a:gdLst>
                <a:gd name="connsiteX0" fmla="*/ 0 w 2349089"/>
                <a:gd name="connsiteY0" fmla="*/ 0 h 1023243"/>
                <a:gd name="connsiteX1" fmla="*/ 2349089 w 2349089"/>
                <a:gd name="connsiteY1" fmla="*/ 0 h 1023243"/>
                <a:gd name="connsiteX2" fmla="*/ 2349089 w 2349089"/>
                <a:gd name="connsiteY2" fmla="*/ 1023243 h 1023243"/>
                <a:gd name="connsiteX3" fmla="*/ 0 w 2349089"/>
                <a:gd name="connsiteY3" fmla="*/ 1023243 h 1023243"/>
                <a:gd name="connsiteX4" fmla="*/ 0 w 2349089"/>
                <a:gd name="connsiteY4" fmla="*/ 0 h 1023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9089" h="1023243">
                  <a:moveTo>
                    <a:pt x="0" y="0"/>
                  </a:moveTo>
                  <a:lnTo>
                    <a:pt x="2349089" y="0"/>
                  </a:lnTo>
                  <a:lnTo>
                    <a:pt x="2349089" y="1023243"/>
                  </a:lnTo>
                  <a:lnTo>
                    <a:pt x="0" y="102324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>
                  <a:solidFill>
                    <a:srgbClr val="002060"/>
                  </a:solidFill>
                </a:rPr>
                <a:t>Weather</a:t>
              </a:r>
              <a:r>
                <a:rPr lang="en-US" sz="2000" kern="1200" dirty="0"/>
                <a:t> </a:t>
              </a:r>
            </a:p>
          </p:txBody>
        </p:sp>
        <p:sp>
          <p:nvSpPr>
            <p:cNvPr id="14" name="Straight Connector 13">
              <a:extLst>
                <a:ext uri="{FF2B5EF4-FFF2-40B4-BE49-F238E27FC236}">
                  <a16:creationId xmlns:a16="http://schemas.microsoft.com/office/drawing/2014/main" id="{451D97D1-EB33-4DE2-9DFC-AC93A2E39E26}"/>
                </a:ext>
              </a:extLst>
            </p:cNvPr>
            <p:cNvSpPr/>
            <p:nvPr/>
          </p:nvSpPr>
          <p:spPr>
            <a:xfrm>
              <a:off x="8428001" y="3995073"/>
              <a:ext cx="2393976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682088F-0E87-4E31-8CA2-2C672F71852E}"/>
                </a:ext>
              </a:extLst>
            </p:cNvPr>
            <p:cNvSpPr/>
            <p:nvPr/>
          </p:nvSpPr>
          <p:spPr>
            <a:xfrm>
              <a:off x="8472888" y="4046235"/>
              <a:ext cx="2349089" cy="1023243"/>
            </a:xfrm>
            <a:custGeom>
              <a:avLst/>
              <a:gdLst>
                <a:gd name="connsiteX0" fmla="*/ 0 w 2349089"/>
                <a:gd name="connsiteY0" fmla="*/ 0 h 1023243"/>
                <a:gd name="connsiteX1" fmla="*/ 2349089 w 2349089"/>
                <a:gd name="connsiteY1" fmla="*/ 0 h 1023243"/>
                <a:gd name="connsiteX2" fmla="*/ 2349089 w 2349089"/>
                <a:gd name="connsiteY2" fmla="*/ 1023243 h 1023243"/>
                <a:gd name="connsiteX3" fmla="*/ 0 w 2349089"/>
                <a:gd name="connsiteY3" fmla="*/ 1023243 h 1023243"/>
                <a:gd name="connsiteX4" fmla="*/ 0 w 2349089"/>
                <a:gd name="connsiteY4" fmla="*/ 0 h 1023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9089" h="1023243">
                  <a:moveTo>
                    <a:pt x="0" y="0"/>
                  </a:moveTo>
                  <a:lnTo>
                    <a:pt x="2349089" y="0"/>
                  </a:lnTo>
                  <a:lnTo>
                    <a:pt x="2349089" y="1023243"/>
                  </a:lnTo>
                  <a:lnTo>
                    <a:pt x="0" y="102324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>
                  <a:solidFill>
                    <a:srgbClr val="002060"/>
                  </a:solidFill>
                </a:rPr>
                <a:t>Stadium </a:t>
              </a:r>
            </a:p>
          </p:txBody>
        </p:sp>
        <p:sp>
          <p:nvSpPr>
            <p:cNvPr id="16" name="Straight Connector 15">
              <a:extLst>
                <a:ext uri="{FF2B5EF4-FFF2-40B4-BE49-F238E27FC236}">
                  <a16:creationId xmlns:a16="http://schemas.microsoft.com/office/drawing/2014/main" id="{EA570EF4-1D77-48D6-B0B3-651E3972F3A7}"/>
                </a:ext>
              </a:extLst>
            </p:cNvPr>
            <p:cNvSpPr/>
            <p:nvPr/>
          </p:nvSpPr>
          <p:spPr>
            <a:xfrm>
              <a:off x="8428001" y="5069478"/>
              <a:ext cx="2393976" cy="0"/>
            </a:xfrm>
            <a:prstGeom prst="line">
              <a:avLst/>
            </a:prstGeom>
          </p:spPr>
          <p:style>
            <a:lnRef idx="2">
              <a:schemeClr val="accent1">
                <a:tint val="5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</p:grpSp>
      <p:pic>
        <p:nvPicPr>
          <p:cNvPr id="1026" name="Picture 2" descr="Image result for WEATHER LOGO">
            <a:extLst>
              <a:ext uri="{FF2B5EF4-FFF2-40B4-BE49-F238E27FC236}">
                <a16:creationId xmlns:a16="http://schemas.microsoft.com/office/drawing/2014/main" id="{AF8FB7D5-7C8E-4614-B0DD-DF9BD30C1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6506" y="3215719"/>
            <a:ext cx="2482424" cy="1197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stadium football NFL">
            <a:extLst>
              <a:ext uri="{FF2B5EF4-FFF2-40B4-BE49-F238E27FC236}">
                <a16:creationId xmlns:a16="http://schemas.microsoft.com/office/drawing/2014/main" id="{14BA737D-936D-42F0-B29C-5BB863836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555900" y="4873924"/>
            <a:ext cx="2028689" cy="7924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1030" name="Picture 6" descr="Image result for nfl football scores">
            <a:extLst>
              <a:ext uri="{FF2B5EF4-FFF2-40B4-BE49-F238E27FC236}">
                <a16:creationId xmlns:a16="http://schemas.microsoft.com/office/drawing/2014/main" id="{4EA5B2CC-067F-4E04-8D1F-7317D2D17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4233" y="2284919"/>
            <a:ext cx="1799195" cy="808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F2570041-7150-4F9F-8681-50811B67D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Project- Groupe 0: Alimam, Subhra, Mike &amp; Carlos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8119278-1D4B-4C10-BE0E-5264FE490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813D5-945E-497D-9865-6DB6066FD5E4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CA0265B-369F-43BF-8911-93B517ACB8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7620935"/>
              </p:ext>
            </p:extLst>
          </p:nvPr>
        </p:nvGraphicFramePr>
        <p:xfrm>
          <a:off x="1066800" y="2645060"/>
          <a:ext cx="2446150" cy="28746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pic>
        <p:nvPicPr>
          <p:cNvPr id="3076" name="Picture 4" descr="Image result for data cleansing jupyter">
            <a:extLst>
              <a:ext uri="{FF2B5EF4-FFF2-40B4-BE49-F238E27FC236}">
                <a16:creationId xmlns:a16="http://schemas.microsoft.com/office/drawing/2014/main" id="{AC8A3DEF-C51A-4CC4-9D9F-A5BCB5857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3193" y="1057253"/>
            <a:ext cx="680108" cy="680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9061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EF06C-E60B-420B-A281-1E9EB9BAD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057013"/>
            <a:ext cx="10058400" cy="680347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Major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17383-8C72-40BA-8D2A-05BFEE154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948" y="1862512"/>
            <a:ext cx="10058400" cy="4023360"/>
          </a:xfrm>
        </p:spPr>
        <p:txBody>
          <a:bodyPr/>
          <a:lstStyle/>
          <a:p>
            <a:pPr>
              <a:buClr>
                <a:srgbClr val="002060"/>
              </a:buClr>
              <a:buFont typeface="Wingdings" panose="05000000000000000000" pitchFamily="2" charset="2"/>
              <a:buChar char="q"/>
            </a:pPr>
            <a:r>
              <a:rPr lang="en-US" dirty="0"/>
              <a:t> </a:t>
            </a:r>
            <a:r>
              <a:rPr lang="en-US" dirty="0">
                <a:solidFill>
                  <a:srgbClr val="002060"/>
                </a:solidFill>
              </a:rPr>
              <a:t>We found the  roof types of the stadium, results of home games,  and weather of games dates. </a:t>
            </a:r>
          </a:p>
          <a:p>
            <a:pPr>
              <a:buClr>
                <a:srgbClr val="002060"/>
              </a:buClr>
              <a:buFont typeface="Wingdings" panose="05000000000000000000" pitchFamily="2" charset="2"/>
              <a:buChar char="q"/>
            </a:pPr>
            <a:endParaRPr lang="en-US" b="1" dirty="0">
              <a:solidFill>
                <a:srgbClr val="002060"/>
              </a:solidFill>
            </a:endParaRPr>
          </a:p>
          <a:p>
            <a:pPr marL="0" indent="0">
              <a:buClr>
                <a:srgbClr val="002060"/>
              </a:buClr>
              <a:buNone/>
            </a:pPr>
            <a:endParaRPr lang="en-US" b="1" dirty="0">
              <a:solidFill>
                <a:srgbClr val="00206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53428F-DD3E-4809-91B6-A3B44E9E2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991" y="2195629"/>
            <a:ext cx="4758246" cy="402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216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2ABB703-2B0E-4C3B-B4A2-F3973548E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791A78-94DB-49BC-A6C5-74B5EC41E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3" y="369553"/>
            <a:ext cx="10512489" cy="95669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Lets Visualize Data with Matplotlib</a:t>
            </a:r>
            <a:endParaRPr lang="en-US" sz="40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21570E-E159-49A6-9891-FA397B7A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24227-A90A-4889-902A-A2EF685B0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8187" y="1695805"/>
            <a:ext cx="5427677" cy="1057556"/>
          </a:xfrm>
        </p:spPr>
        <p:txBody>
          <a:bodyPr>
            <a:normAutofit fontScale="85000" lnSpcReduction="20000"/>
          </a:bodyPr>
          <a:lstStyle/>
          <a:p>
            <a:pPr lvl="0"/>
            <a:r>
              <a:rPr lang="en-US" b="1" dirty="0">
                <a:solidFill>
                  <a:srgbClr val="002060"/>
                </a:solidFill>
              </a:rPr>
              <a:t>Research Question 1 : Win or Loss affected by roof Type</a:t>
            </a:r>
          </a:p>
          <a:p>
            <a:pPr marL="0" indent="0">
              <a:buNone/>
            </a:pPr>
            <a:endParaRPr lang="en-US" dirty="0">
              <a:solidFill>
                <a:srgbClr val="002060"/>
              </a:solidFill>
            </a:endParaRPr>
          </a:p>
          <a:p>
            <a:r>
              <a:rPr lang="en-US" dirty="0">
                <a:solidFill>
                  <a:srgbClr val="002060"/>
                </a:solidFill>
              </a:rPr>
              <a:t>          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95DA498-D9A2-4DA9-B9DA-B3776E08C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2A73093-4B9D-420D-B17E-52293703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50" name="Picture 2" descr="ROOF_TYPEpie.png">
            <a:extLst>
              <a:ext uri="{FF2B5EF4-FFF2-40B4-BE49-F238E27FC236}">
                <a16:creationId xmlns:a16="http://schemas.microsoft.com/office/drawing/2014/main" id="{3920CDBC-F1C3-41BE-A098-AD2A68F1A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071" y="2758256"/>
            <a:ext cx="5070918" cy="34780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980347D-EA58-409E-83B4-ACB51CFEF407}"/>
              </a:ext>
            </a:extLst>
          </p:cNvPr>
          <p:cNvSpPr/>
          <p:nvPr/>
        </p:nvSpPr>
        <p:spPr>
          <a:xfrm>
            <a:off x="1064021" y="2086188"/>
            <a:ext cx="3336768" cy="2308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333333"/>
                </a:solidFill>
                <a:latin typeface="Arimo"/>
              </a:rPr>
              <a:t>The graph below depicts the win/ loss percentage by roof types</a:t>
            </a:r>
            <a:endParaRPr lang="en-US" sz="9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A7C653-4191-45DA-8D73-C1AF87311632}"/>
              </a:ext>
            </a:extLst>
          </p:cNvPr>
          <p:cNvSpPr/>
          <p:nvPr/>
        </p:nvSpPr>
        <p:spPr>
          <a:xfrm>
            <a:off x="7359151" y="2416205"/>
            <a:ext cx="2853874" cy="2308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333333"/>
                </a:solidFill>
                <a:latin typeface="Arimo"/>
              </a:rPr>
              <a:t>The graph below depicts the percentage by roof types</a:t>
            </a:r>
            <a:endParaRPr lang="en-US" sz="900" dirty="0"/>
          </a:p>
        </p:txBody>
      </p:sp>
      <p:pic>
        <p:nvPicPr>
          <p:cNvPr id="13" name="Picture 4" descr="Image result for data cleansing jupyter">
            <a:extLst>
              <a:ext uri="{FF2B5EF4-FFF2-40B4-BE49-F238E27FC236}">
                <a16:creationId xmlns:a16="http://schemas.microsoft.com/office/drawing/2014/main" id="{72BC99C1-D836-4888-948D-364EA22A6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2379" y="648592"/>
            <a:ext cx="680108" cy="680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967A4B-CB85-4B3F-AB11-7A54A59B39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994" y="2749711"/>
            <a:ext cx="4493065" cy="35409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1506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1">
            <a:extLst>
              <a:ext uri="{FF2B5EF4-FFF2-40B4-BE49-F238E27FC236}">
                <a16:creationId xmlns:a16="http://schemas.microsoft.com/office/drawing/2014/main" id="{E5958DBC-F4DA-42A8-8C52-860179790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800AF6-16E0-4E1B-A190-C732B9C98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27" y="634946"/>
            <a:ext cx="11043715" cy="1450757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Lets Visualize Data with Matplotlib</a:t>
            </a:r>
            <a:endParaRPr lang="en-US" sz="40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02A5BE-A090-4413-8804-9A9F9CD20E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72609" y="2631063"/>
            <a:ext cx="10910550" cy="35874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30" name="Straight Connector 23">
            <a:extLst>
              <a:ext uri="{FF2B5EF4-FFF2-40B4-BE49-F238E27FC236}">
                <a16:creationId xmlns:a16="http://schemas.microsoft.com/office/drawing/2014/main" id="{79FCC9A9-2031-4283-9B27-34B62BB7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1247" y="2086188"/>
            <a:ext cx="5852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E891F-4228-45DD-8C59-F71B368BA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193" y="2198914"/>
            <a:ext cx="10910550" cy="3670180"/>
          </a:xfrm>
        </p:spPr>
        <p:txBody>
          <a:bodyPr>
            <a:normAutofit/>
          </a:bodyPr>
          <a:lstStyle/>
          <a:p>
            <a:pPr lvl="0"/>
            <a:r>
              <a:rPr lang="en-US" b="1" dirty="0">
                <a:solidFill>
                  <a:srgbClr val="002060"/>
                </a:solidFill>
              </a:rPr>
              <a:t>Research Question 2: Win or loss affected by weather and team? </a:t>
            </a:r>
            <a:endParaRPr lang="en-US" dirty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r>
              <a:rPr lang="en-US" i="1" dirty="0"/>
              <a:t>            </a:t>
            </a:r>
            <a:endParaRPr lang="en-US" dirty="0"/>
          </a:p>
        </p:txBody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51DDD252-D7C8-4CE5-9C61-D60D722BC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BD75F5-C49C-4F6A-8D43-7A5939C233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1" name="Picture 4" descr="Image result for data cleansing jupyter">
            <a:extLst>
              <a:ext uri="{FF2B5EF4-FFF2-40B4-BE49-F238E27FC236}">
                <a16:creationId xmlns:a16="http://schemas.microsoft.com/office/drawing/2014/main" id="{0006E2E8-34BA-4EB0-A70C-3FF31C2A6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219" y="1401660"/>
            <a:ext cx="680108" cy="680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469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33BF9DD-8A45-4EEE-B231-0A14D322E5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07E498-27F7-460A-8B88-B1195658C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477" y="622842"/>
            <a:ext cx="10995266" cy="1462862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Lets Visualize Data with Matplotlib</a:t>
            </a:r>
            <a:endParaRPr lang="en-US" sz="4000" dirty="0">
              <a:solidFill>
                <a:srgbClr val="002060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020DCC9-F851-4562-BB20-1AB3C51BF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440DB-CB55-4359-82F1-4F08E66A6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391" y="2198914"/>
            <a:ext cx="10849351" cy="91393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Research question 3: How weather type and roof type can affect game performance?</a:t>
            </a:r>
          </a:p>
          <a:p>
            <a:r>
              <a:rPr lang="en-US" dirty="0"/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FBCAC9-BD8B-4F3B-AD74-EF37D421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556C5A8-AD7E-4CE7-87BE-9EA3B5E17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" name="Picture 4" descr="Image result for data cleansing jupyter">
            <a:extLst>
              <a:ext uri="{FF2B5EF4-FFF2-40B4-BE49-F238E27FC236}">
                <a16:creationId xmlns:a16="http://schemas.microsoft.com/office/drawing/2014/main" id="{4ED7D51D-B743-43AB-8C26-F81A8FEA3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0697" y="1258913"/>
            <a:ext cx="680108" cy="680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964F66-5928-4CEF-8A48-ABDA977E4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854" y="2560746"/>
            <a:ext cx="6362526" cy="362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60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7E86A8-A0AF-42D8-AD3F-9314B1CFF1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6864" y="461702"/>
            <a:ext cx="8856710" cy="5813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15564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1">
      <a:dk1>
        <a:srgbClr val="FFC000"/>
      </a:dk1>
      <a:lt1>
        <a:sysClr val="window" lastClr="FFFFFF"/>
      </a:lt1>
      <a:dk2>
        <a:srgbClr val="FFC000"/>
      </a:dk2>
      <a:lt2>
        <a:srgbClr val="FFC000"/>
      </a:lt2>
      <a:accent1>
        <a:srgbClr val="FFC000"/>
      </a:accent1>
      <a:accent2>
        <a:srgbClr val="FFC000"/>
      </a:accent2>
      <a:accent3>
        <a:srgbClr val="FFC000"/>
      </a:accent3>
      <a:accent4>
        <a:srgbClr val="FFC000"/>
      </a:accent4>
      <a:accent5>
        <a:srgbClr val="FFC000"/>
      </a:accent5>
      <a:accent6>
        <a:srgbClr val="FFC000"/>
      </a:accent6>
      <a:hlink>
        <a:srgbClr val="FFC000"/>
      </a:hlink>
      <a:folHlink>
        <a:srgbClr val="FFC00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op 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399</Words>
  <Application>Microsoft Office PowerPoint</Application>
  <PresentationFormat>Widescreen</PresentationFormat>
  <Paragraphs>64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Arimo</vt:lpstr>
      <vt:lpstr>Calibri</vt:lpstr>
      <vt:lpstr>Calibri Light</vt:lpstr>
      <vt:lpstr>Wingdings</vt:lpstr>
      <vt:lpstr>Retrospect</vt:lpstr>
      <vt:lpstr>PowerPoint Presentation</vt:lpstr>
      <vt:lpstr>Stadium Types</vt:lpstr>
      <vt:lpstr>Hypothesis </vt:lpstr>
      <vt:lpstr>Data exploration and Cleaning up </vt:lpstr>
      <vt:lpstr>Major Findings</vt:lpstr>
      <vt:lpstr>Lets Visualize Data with Matplotlib</vt:lpstr>
      <vt:lpstr>Lets Visualize Data with Matplotlib</vt:lpstr>
      <vt:lpstr>Lets Visualize Data with Matplotlib</vt:lpstr>
      <vt:lpstr>PowerPoint Presentation</vt:lpstr>
      <vt:lpstr>Conclusion</vt:lpstr>
      <vt:lpstr>References</vt:lpstr>
      <vt:lpstr>Snippet codes samples</vt:lpstr>
      <vt:lpstr>Final dataframe sample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Daria Diaby</dc:creator>
  <cp:lastModifiedBy>c cuevas</cp:lastModifiedBy>
  <cp:revision>21</cp:revision>
  <dcterms:created xsi:type="dcterms:W3CDTF">2019-01-23T18:57:22Z</dcterms:created>
  <dcterms:modified xsi:type="dcterms:W3CDTF">2019-01-23T23:41:37Z</dcterms:modified>
</cp:coreProperties>
</file>